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4" r:id="rId6"/>
    <p:sldId id="261" r:id="rId7"/>
    <p:sldId id="265" r:id="rId8"/>
    <p:sldId id="260" r:id="rId9"/>
    <p:sldId id="266" r:id="rId10"/>
    <p:sldId id="263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1956" y="-96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411ED-139E-4897-BDBF-1BA98815EECF}" type="datetimeFigureOut">
              <a:rPr lang="en-US" smtClean="0"/>
              <a:t>3/17/2011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0090E-6974-482E-91DA-A85AE31783F2}" type="slidenum">
              <a:rPr lang="en-NZ" smtClean="0"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54C9D-E70D-40D5-82EA-A102916ACF54}" type="datetimeFigureOut">
              <a:rPr lang="en-US" smtClean="0"/>
              <a:pPr/>
              <a:t>3/17/2011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EEB1-37AA-4949-BD34-C997777B0FD6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54C9D-E70D-40D5-82EA-A102916ACF54}" type="datetimeFigureOut">
              <a:rPr lang="en-US" smtClean="0"/>
              <a:pPr/>
              <a:t>3/17/2011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EEB1-37AA-4949-BD34-C997777B0FD6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54C9D-E70D-40D5-82EA-A102916ACF54}" type="datetimeFigureOut">
              <a:rPr lang="en-US" smtClean="0"/>
              <a:pPr/>
              <a:t>3/17/2011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EEB1-37AA-4949-BD34-C997777B0FD6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54C9D-E70D-40D5-82EA-A102916ACF54}" type="datetimeFigureOut">
              <a:rPr lang="en-US" smtClean="0"/>
              <a:pPr/>
              <a:t>3/17/2011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EEB1-37AA-4949-BD34-C997777B0FD6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54C9D-E70D-40D5-82EA-A102916ACF54}" type="datetimeFigureOut">
              <a:rPr lang="en-US" smtClean="0"/>
              <a:pPr/>
              <a:t>3/17/2011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EEB1-37AA-4949-BD34-C997777B0FD6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54C9D-E70D-40D5-82EA-A102916ACF54}" type="datetimeFigureOut">
              <a:rPr lang="en-US" smtClean="0"/>
              <a:pPr/>
              <a:t>3/17/2011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EEB1-37AA-4949-BD34-C997777B0FD6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54C9D-E70D-40D5-82EA-A102916ACF54}" type="datetimeFigureOut">
              <a:rPr lang="en-US" smtClean="0"/>
              <a:pPr/>
              <a:t>3/17/2011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EEB1-37AA-4949-BD34-C997777B0FD6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54C9D-E70D-40D5-82EA-A102916ACF54}" type="datetimeFigureOut">
              <a:rPr lang="en-US" smtClean="0"/>
              <a:pPr/>
              <a:t>3/17/2011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EEB1-37AA-4949-BD34-C997777B0FD6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54C9D-E70D-40D5-82EA-A102916ACF54}" type="datetimeFigureOut">
              <a:rPr lang="en-US" smtClean="0"/>
              <a:pPr/>
              <a:t>3/17/2011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EEB1-37AA-4949-BD34-C997777B0FD6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54C9D-E70D-40D5-82EA-A102916ACF54}" type="datetimeFigureOut">
              <a:rPr lang="en-US" smtClean="0"/>
              <a:pPr/>
              <a:t>3/17/2011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EEB1-37AA-4949-BD34-C997777B0FD6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54C9D-E70D-40D5-82EA-A102916ACF54}" type="datetimeFigureOut">
              <a:rPr lang="en-US" smtClean="0"/>
              <a:pPr/>
              <a:t>3/17/2011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EEB1-37AA-4949-BD34-C997777B0FD6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54C9D-E70D-40D5-82EA-A102916ACF54}" type="datetimeFigureOut">
              <a:rPr lang="en-US" smtClean="0"/>
              <a:pPr/>
              <a:t>3/17/2011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8EEB1-37AA-4949-BD34-C997777B0FD6}" type="slidenum">
              <a:rPr lang="en-NZ" smtClean="0"/>
              <a:pPr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571480"/>
            <a:ext cx="7772400" cy="1470025"/>
          </a:xfrm>
        </p:spPr>
        <p:txBody>
          <a:bodyPr/>
          <a:lstStyle/>
          <a:p>
            <a:r>
              <a:rPr lang="en-NZ" dirty="0" smtClean="0"/>
              <a:t>Succession at Rotoiti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52" y="1928802"/>
            <a:ext cx="6400800" cy="4143404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NZ" sz="2400" dirty="0" smtClean="0">
                <a:solidFill>
                  <a:schemeClr val="tx1"/>
                </a:solidFill>
              </a:rPr>
              <a:t>Over the years there have been many fires in the St Arnaud area. </a:t>
            </a:r>
          </a:p>
          <a:p>
            <a:pPr algn="l"/>
            <a:endParaRPr lang="en-NZ" sz="24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NZ" sz="2400" dirty="0" smtClean="0">
                <a:solidFill>
                  <a:schemeClr val="tx1"/>
                </a:solidFill>
              </a:rPr>
              <a:t>Black Hill has experienced partial burning a number of times. </a:t>
            </a:r>
          </a:p>
          <a:p>
            <a:pPr algn="l"/>
            <a:endParaRPr lang="en-NZ" sz="24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NZ" sz="2400" dirty="0" smtClean="0">
                <a:solidFill>
                  <a:schemeClr val="tx1"/>
                </a:solidFill>
              </a:rPr>
              <a:t>This gives us the chance to see how the forest </a:t>
            </a:r>
            <a:r>
              <a:rPr lang="en-NZ" sz="2400" dirty="0" err="1" smtClean="0">
                <a:solidFill>
                  <a:schemeClr val="tx1"/>
                </a:solidFill>
              </a:rPr>
              <a:t>revegetation</a:t>
            </a:r>
            <a:r>
              <a:rPr lang="en-NZ" sz="2400" dirty="0" smtClean="0">
                <a:solidFill>
                  <a:schemeClr val="tx1"/>
                </a:solidFill>
              </a:rPr>
              <a:t>  occurs in stages</a:t>
            </a:r>
            <a:endParaRPr lang="en-NZ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Stage 5... Succession reaches the end</a:t>
            </a:r>
            <a:endParaRPr lang="en-NZ" dirty="0"/>
          </a:p>
        </p:txBody>
      </p:sp>
      <p:pic>
        <p:nvPicPr>
          <p:cNvPr id="4" name="Content Placeholder 3" descr="DSC066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Stage 5... Succession reaches the end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NZ" sz="2400" b="1" dirty="0"/>
              <a:t>T</a:t>
            </a:r>
            <a:r>
              <a:rPr lang="en-NZ" sz="2400" b="1" dirty="0" smtClean="0"/>
              <a:t>he environmental factors in this area :</a:t>
            </a:r>
          </a:p>
          <a:p>
            <a:r>
              <a:rPr lang="en-NZ" sz="2400" dirty="0" smtClean="0"/>
              <a:t>Sunlight at ground level __________</a:t>
            </a:r>
          </a:p>
          <a:p>
            <a:r>
              <a:rPr lang="en-NZ" sz="2400" dirty="0" smtClean="0"/>
              <a:t>Soil moisture __________</a:t>
            </a:r>
          </a:p>
          <a:p>
            <a:r>
              <a:rPr lang="en-NZ" sz="2400" dirty="0" smtClean="0"/>
              <a:t>Temperature variation ___________</a:t>
            </a:r>
          </a:p>
          <a:p>
            <a:r>
              <a:rPr lang="en-NZ" sz="2400" dirty="0" smtClean="0"/>
              <a:t>Soil humus __________</a:t>
            </a:r>
          </a:p>
          <a:p>
            <a:r>
              <a:rPr lang="en-NZ" sz="2400" dirty="0" smtClean="0"/>
              <a:t>Dominant plant(s) _________________</a:t>
            </a:r>
          </a:p>
          <a:p>
            <a:endParaRPr lang="en-NZ" sz="2400" dirty="0"/>
          </a:p>
          <a:p>
            <a:pPr>
              <a:buNone/>
            </a:pPr>
            <a:r>
              <a:rPr lang="en-NZ" sz="2400" dirty="0" smtClean="0"/>
              <a:t>Early stage plants all gone</a:t>
            </a:r>
          </a:p>
          <a:p>
            <a:pPr>
              <a:buNone/>
            </a:pPr>
            <a:r>
              <a:rPr lang="en-NZ" sz="2400" dirty="0" smtClean="0"/>
              <a:t>Its all back to the original state, </a:t>
            </a:r>
            <a:r>
              <a:rPr lang="en-NZ" sz="2400" dirty="0" err="1" smtClean="0"/>
              <a:t>ie</a:t>
            </a:r>
            <a:r>
              <a:rPr lang="en-NZ" sz="2400" dirty="0" smtClean="0"/>
              <a:t> </a:t>
            </a:r>
            <a:r>
              <a:rPr lang="en-NZ" sz="2400" b="1" dirty="0" smtClean="0"/>
              <a:t>climax community </a:t>
            </a:r>
            <a:endParaRPr lang="en-N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Autofit/>
          </a:bodyPr>
          <a:lstStyle/>
          <a:p>
            <a:r>
              <a:rPr lang="en-NZ" sz="2800" b="1" i="1" dirty="0" smtClean="0"/>
              <a:t>Summary</a:t>
            </a:r>
            <a:endParaRPr lang="en-NZ" sz="2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Autofit/>
          </a:bodyPr>
          <a:lstStyle/>
          <a:p>
            <a:r>
              <a:rPr lang="en-NZ" sz="2400" dirty="0" smtClean="0"/>
              <a:t>Grass takes off first because...</a:t>
            </a:r>
          </a:p>
          <a:p>
            <a:endParaRPr lang="en-NZ" sz="2400" dirty="0" smtClean="0"/>
          </a:p>
          <a:p>
            <a:r>
              <a:rPr lang="en-NZ" sz="2400" dirty="0" smtClean="0"/>
              <a:t>Manuka and kanuka turn up early because...</a:t>
            </a:r>
          </a:p>
          <a:p>
            <a:endParaRPr lang="en-NZ" sz="2400" dirty="0" smtClean="0"/>
          </a:p>
          <a:p>
            <a:r>
              <a:rPr lang="en-NZ" sz="2400" dirty="0" smtClean="0"/>
              <a:t>The manuka and kanuka lead to the disappearance of grass because...</a:t>
            </a:r>
          </a:p>
          <a:p>
            <a:endParaRPr lang="en-NZ" sz="2400" dirty="0" smtClean="0"/>
          </a:p>
          <a:p>
            <a:r>
              <a:rPr lang="en-NZ" sz="2400" dirty="0" smtClean="0"/>
              <a:t>But the </a:t>
            </a:r>
            <a:r>
              <a:rPr lang="en-NZ" sz="2400" dirty="0" smtClean="0"/>
              <a:t>manuka and kanuka lead to the </a:t>
            </a:r>
            <a:r>
              <a:rPr lang="en-NZ" sz="2400" dirty="0" smtClean="0"/>
              <a:t>appearance </a:t>
            </a:r>
            <a:r>
              <a:rPr lang="en-NZ" sz="2400" dirty="0" smtClean="0"/>
              <a:t>of </a:t>
            </a:r>
            <a:r>
              <a:rPr lang="en-NZ" sz="2400" dirty="0" smtClean="0"/>
              <a:t>broadleaf shrubs and then beech tree saplings </a:t>
            </a:r>
            <a:r>
              <a:rPr lang="en-NZ" sz="2400" dirty="0" smtClean="0"/>
              <a:t>because</a:t>
            </a:r>
            <a:r>
              <a:rPr lang="en-NZ" sz="2400" dirty="0" smtClean="0"/>
              <a:t>...</a:t>
            </a:r>
          </a:p>
          <a:p>
            <a:endParaRPr lang="en-NZ" sz="2400" dirty="0" smtClean="0"/>
          </a:p>
          <a:p>
            <a:r>
              <a:rPr lang="en-NZ" sz="2400" dirty="0" smtClean="0"/>
              <a:t>The beech trees then lead to the disappearance of firstly manuka and then later on kanuka because...</a:t>
            </a:r>
          </a:p>
          <a:p>
            <a:endParaRPr lang="en-NZ" sz="2400" dirty="0" smtClean="0"/>
          </a:p>
          <a:p>
            <a:r>
              <a:rPr lang="en-NZ" sz="2400" dirty="0" smtClean="0"/>
              <a:t>Now all is well in the forest!</a:t>
            </a:r>
            <a:endParaRPr lang="en-N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Primary succession</a:t>
            </a:r>
            <a:endParaRPr lang="en-NZ" dirty="0"/>
          </a:p>
        </p:txBody>
      </p:sp>
      <p:pic>
        <p:nvPicPr>
          <p:cNvPr id="4" name="Content Placeholder 3" descr="DSC066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Primary succession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The difference here is.....</a:t>
            </a:r>
            <a:endParaRPr lang="en-N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This beech has grown </a:t>
            </a:r>
            <a:r>
              <a:rPr lang="en-NZ" smtClean="0"/>
              <a:t>all wrong?</a:t>
            </a:r>
            <a:endParaRPr lang="en-NZ"/>
          </a:p>
        </p:txBody>
      </p:sp>
      <p:pic>
        <p:nvPicPr>
          <p:cNvPr id="5" name="Content Placeholder 4" descr="DSC066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Stage 1... Pioneer species colonise</a:t>
            </a:r>
            <a:endParaRPr lang="en-NZ" dirty="0"/>
          </a:p>
        </p:txBody>
      </p:sp>
      <p:pic>
        <p:nvPicPr>
          <p:cNvPr id="4" name="Content Placeholder 3" descr="DSC066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285860"/>
            <a:ext cx="6660646" cy="4995485"/>
          </a:xfrm>
        </p:spPr>
      </p:pic>
      <p:sp>
        <p:nvSpPr>
          <p:cNvPr id="5" name="TextBox 4"/>
          <p:cNvSpPr txBox="1"/>
          <p:nvPr/>
        </p:nvSpPr>
        <p:spPr>
          <a:xfrm>
            <a:off x="1857356" y="5786454"/>
            <a:ext cx="592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What plant species is first on the scene?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Stage 1... Pioneer species colonise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NZ" sz="2400" b="1" dirty="0"/>
              <a:t>T</a:t>
            </a:r>
            <a:r>
              <a:rPr lang="en-NZ" sz="2400" b="1" dirty="0" smtClean="0"/>
              <a:t>he environmental factors in this area :</a:t>
            </a:r>
          </a:p>
          <a:p>
            <a:r>
              <a:rPr lang="en-NZ" sz="2400" dirty="0" smtClean="0"/>
              <a:t>Sunlight at ground level __________</a:t>
            </a:r>
          </a:p>
          <a:p>
            <a:r>
              <a:rPr lang="en-NZ" sz="2400" dirty="0" smtClean="0"/>
              <a:t>Soil moisture __________</a:t>
            </a:r>
          </a:p>
          <a:p>
            <a:r>
              <a:rPr lang="en-NZ" sz="2400" dirty="0" smtClean="0"/>
              <a:t>Temperature variation ___________</a:t>
            </a:r>
          </a:p>
          <a:p>
            <a:r>
              <a:rPr lang="en-NZ" sz="2400" dirty="0" smtClean="0"/>
              <a:t>Soil humus __________</a:t>
            </a:r>
          </a:p>
          <a:p>
            <a:r>
              <a:rPr lang="en-NZ" sz="2400" dirty="0" smtClean="0"/>
              <a:t>Dominant plant(s) _________________</a:t>
            </a:r>
          </a:p>
          <a:p>
            <a:endParaRPr lang="en-NZ" sz="2400" dirty="0" smtClean="0"/>
          </a:p>
          <a:p>
            <a:pPr>
              <a:buNone/>
            </a:pPr>
            <a:r>
              <a:rPr lang="en-NZ" sz="2400" dirty="0" smtClean="0"/>
              <a:t>These conditions allow _________ to grow quickly,</a:t>
            </a:r>
          </a:p>
          <a:p>
            <a:pPr>
              <a:buNone/>
            </a:pPr>
            <a:r>
              <a:rPr lang="en-NZ" sz="2400" dirty="0" smtClean="0"/>
              <a:t> followed by ___________ &amp; _____________</a:t>
            </a:r>
            <a:endParaRPr lang="en-N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Stage 2... Early succession</a:t>
            </a:r>
            <a:endParaRPr lang="en-NZ" dirty="0"/>
          </a:p>
        </p:txBody>
      </p:sp>
      <p:pic>
        <p:nvPicPr>
          <p:cNvPr id="4" name="Content Placeholder 3" descr="DSC066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643050"/>
            <a:ext cx="6517771" cy="4888329"/>
          </a:xfrm>
        </p:spPr>
      </p:pic>
      <p:sp>
        <p:nvSpPr>
          <p:cNvPr id="6" name="TextBox 5"/>
          <p:cNvSpPr txBox="1"/>
          <p:nvPr/>
        </p:nvSpPr>
        <p:spPr>
          <a:xfrm>
            <a:off x="2285984" y="5500702"/>
            <a:ext cx="485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What plant </a:t>
            </a:r>
            <a:r>
              <a:rPr lang="en-NZ" dirty="0" smtClean="0"/>
              <a:t>has </a:t>
            </a:r>
            <a:r>
              <a:rPr lang="en-NZ" dirty="0" smtClean="0"/>
              <a:t>all but gone?</a:t>
            </a:r>
          </a:p>
          <a:p>
            <a:r>
              <a:rPr lang="en-NZ" dirty="0" smtClean="0"/>
              <a:t>What plant is taking over?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Stage 2... Early succession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NZ" sz="2400" b="1" dirty="0"/>
              <a:t>T</a:t>
            </a:r>
            <a:r>
              <a:rPr lang="en-NZ" sz="2400" b="1" dirty="0" smtClean="0"/>
              <a:t>he environmental factors in this area :</a:t>
            </a:r>
          </a:p>
          <a:p>
            <a:r>
              <a:rPr lang="en-NZ" sz="2400" dirty="0" smtClean="0"/>
              <a:t>Sunlight at ground level __________</a:t>
            </a:r>
          </a:p>
          <a:p>
            <a:r>
              <a:rPr lang="en-NZ" sz="2400" dirty="0" smtClean="0"/>
              <a:t>Soil moisture __________</a:t>
            </a:r>
          </a:p>
          <a:p>
            <a:r>
              <a:rPr lang="en-NZ" sz="2400" dirty="0" smtClean="0"/>
              <a:t>Temperature variation ___________</a:t>
            </a:r>
          </a:p>
          <a:p>
            <a:r>
              <a:rPr lang="en-NZ" sz="2400" dirty="0" smtClean="0"/>
              <a:t>Soil humus __________</a:t>
            </a:r>
          </a:p>
          <a:p>
            <a:r>
              <a:rPr lang="en-NZ" sz="2400" dirty="0" smtClean="0"/>
              <a:t>Dominant plant(s) _________________</a:t>
            </a:r>
          </a:p>
          <a:p>
            <a:endParaRPr lang="en-NZ" sz="2400" dirty="0"/>
          </a:p>
          <a:p>
            <a:pPr>
              <a:buNone/>
            </a:pPr>
            <a:r>
              <a:rPr lang="en-NZ" sz="2400" dirty="0" smtClean="0"/>
              <a:t>These conditions put an end to ________</a:t>
            </a:r>
          </a:p>
          <a:p>
            <a:pPr>
              <a:buNone/>
            </a:pPr>
            <a:r>
              <a:rPr lang="en-NZ" sz="2400" dirty="0" smtClean="0"/>
              <a:t>But ___________ &amp; _____________ do well</a:t>
            </a:r>
          </a:p>
          <a:p>
            <a:pPr>
              <a:buNone/>
            </a:pPr>
            <a:r>
              <a:rPr lang="en-NZ" sz="2400" dirty="0" smtClean="0"/>
              <a:t>Also _________________________ start to appear</a:t>
            </a:r>
            <a:endParaRPr lang="en-N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Stage 3... Mid succession</a:t>
            </a:r>
            <a:endParaRPr lang="en-NZ" dirty="0"/>
          </a:p>
        </p:txBody>
      </p:sp>
      <p:pic>
        <p:nvPicPr>
          <p:cNvPr id="4" name="Content Placeholder 3" descr="DSC066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600201"/>
            <a:ext cx="5715040" cy="5257799"/>
          </a:xfrm>
        </p:spPr>
      </p:pic>
      <p:sp>
        <p:nvSpPr>
          <p:cNvPr id="5" name="TextBox 4"/>
          <p:cNvSpPr txBox="1"/>
          <p:nvPr/>
        </p:nvSpPr>
        <p:spPr>
          <a:xfrm>
            <a:off x="2143108" y="2214554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What is this plant up here?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Stage 3... Mid succession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NZ" sz="2400" b="1" dirty="0"/>
              <a:t>T</a:t>
            </a:r>
            <a:r>
              <a:rPr lang="en-NZ" sz="2400" b="1" dirty="0" smtClean="0"/>
              <a:t>he environmental factors in this area :</a:t>
            </a:r>
          </a:p>
          <a:p>
            <a:r>
              <a:rPr lang="en-NZ" sz="2400" dirty="0" smtClean="0"/>
              <a:t>Sunlight at ground level __________</a:t>
            </a:r>
          </a:p>
          <a:p>
            <a:r>
              <a:rPr lang="en-NZ" sz="2400" dirty="0" smtClean="0"/>
              <a:t>Soil moisture __________</a:t>
            </a:r>
          </a:p>
          <a:p>
            <a:r>
              <a:rPr lang="en-NZ" sz="2400" dirty="0" smtClean="0"/>
              <a:t>Temperature variation ___________</a:t>
            </a:r>
          </a:p>
          <a:p>
            <a:r>
              <a:rPr lang="en-NZ" sz="2400" dirty="0" smtClean="0"/>
              <a:t>Soil humus __________</a:t>
            </a:r>
          </a:p>
          <a:p>
            <a:r>
              <a:rPr lang="en-NZ" sz="2400" dirty="0" smtClean="0"/>
              <a:t>Dominant plant(s) _________________</a:t>
            </a:r>
          </a:p>
          <a:p>
            <a:endParaRPr lang="en-NZ" sz="2400" dirty="0"/>
          </a:p>
          <a:p>
            <a:pPr>
              <a:buNone/>
            </a:pPr>
            <a:r>
              <a:rPr lang="en-NZ" sz="2400" dirty="0" smtClean="0"/>
              <a:t>___________ &amp; _____________ still do well</a:t>
            </a:r>
          </a:p>
          <a:p>
            <a:pPr>
              <a:buNone/>
            </a:pPr>
            <a:r>
              <a:rPr lang="en-NZ" sz="2400" dirty="0" smtClean="0"/>
              <a:t>Also _________________________ start to appear</a:t>
            </a:r>
            <a:endParaRPr lang="en-N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Stage 4... Late succession</a:t>
            </a:r>
            <a:endParaRPr lang="en-NZ" dirty="0"/>
          </a:p>
        </p:txBody>
      </p:sp>
      <p:pic>
        <p:nvPicPr>
          <p:cNvPr id="4" name="Content Placeholder 3" descr="DSC066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1500174"/>
            <a:ext cx="6034617" cy="4525963"/>
          </a:xfrm>
        </p:spPr>
      </p:pic>
      <p:sp>
        <p:nvSpPr>
          <p:cNvPr id="5" name="TextBox 4"/>
          <p:cNvSpPr txBox="1"/>
          <p:nvPr/>
        </p:nvSpPr>
        <p:spPr>
          <a:xfrm>
            <a:off x="2357422" y="5286388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What is </a:t>
            </a:r>
            <a:r>
              <a:rPr lang="en-NZ" dirty="0" err="1" smtClean="0"/>
              <a:t>stuggling</a:t>
            </a:r>
            <a:r>
              <a:rPr lang="en-NZ" dirty="0" smtClean="0"/>
              <a:t> here?</a:t>
            </a:r>
          </a:p>
          <a:p>
            <a:r>
              <a:rPr lang="en-NZ" dirty="0" smtClean="0"/>
              <a:t>Why?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Stage 4... Late succession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NZ" sz="2400" b="1" dirty="0"/>
              <a:t>T</a:t>
            </a:r>
            <a:r>
              <a:rPr lang="en-NZ" sz="2400" b="1" dirty="0" smtClean="0"/>
              <a:t>he environmental factors in this area :</a:t>
            </a:r>
          </a:p>
          <a:p>
            <a:r>
              <a:rPr lang="en-NZ" sz="2400" dirty="0" smtClean="0"/>
              <a:t>Sunlight at ground level __________</a:t>
            </a:r>
          </a:p>
          <a:p>
            <a:r>
              <a:rPr lang="en-NZ" sz="2400" dirty="0" smtClean="0"/>
              <a:t>Soil moisture __________</a:t>
            </a:r>
          </a:p>
          <a:p>
            <a:r>
              <a:rPr lang="en-NZ" sz="2400" dirty="0" smtClean="0"/>
              <a:t>Temperature variation ___________</a:t>
            </a:r>
          </a:p>
          <a:p>
            <a:r>
              <a:rPr lang="en-NZ" sz="2400" dirty="0" smtClean="0"/>
              <a:t>Soil humus __________</a:t>
            </a:r>
          </a:p>
          <a:p>
            <a:r>
              <a:rPr lang="en-NZ" sz="2400" dirty="0" smtClean="0"/>
              <a:t>Dominant plant(s) _________________</a:t>
            </a:r>
          </a:p>
          <a:p>
            <a:endParaRPr lang="en-NZ" sz="2400" dirty="0"/>
          </a:p>
          <a:p>
            <a:pPr>
              <a:buNone/>
            </a:pPr>
            <a:r>
              <a:rPr lang="en-NZ" sz="2400" dirty="0" smtClean="0"/>
              <a:t>__________  gone &amp; _____________ struggling to survive</a:t>
            </a:r>
          </a:p>
          <a:p>
            <a:pPr>
              <a:buNone/>
            </a:pPr>
            <a:r>
              <a:rPr lang="en-NZ" sz="2400" dirty="0" smtClean="0"/>
              <a:t>_______________________start to dominate the canopy</a:t>
            </a:r>
            <a:endParaRPr lang="en-N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</TotalTime>
  <Words>419</Words>
  <Application>Microsoft Office PowerPoint</Application>
  <PresentationFormat>On-screen Show (4:3)</PresentationFormat>
  <Paragraphs>84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Succession at Rotoiti</vt:lpstr>
      <vt:lpstr>Stage 1... Pioneer species colonise</vt:lpstr>
      <vt:lpstr>Stage 1... Pioneer species colonise</vt:lpstr>
      <vt:lpstr>Stage 2... Early succession</vt:lpstr>
      <vt:lpstr>Stage 2... Early succession</vt:lpstr>
      <vt:lpstr>Stage 3... Mid succession</vt:lpstr>
      <vt:lpstr>Stage 3... Mid succession</vt:lpstr>
      <vt:lpstr>Stage 4... Late succession</vt:lpstr>
      <vt:lpstr>Stage 4... Late succession</vt:lpstr>
      <vt:lpstr>Stage 5... Succession reaches the end</vt:lpstr>
      <vt:lpstr>Stage 5... Succession reaches the end</vt:lpstr>
      <vt:lpstr>Summary</vt:lpstr>
      <vt:lpstr>Primary succession</vt:lpstr>
      <vt:lpstr>Primary succession</vt:lpstr>
      <vt:lpstr>This beech has grown all wrong?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Succession at Rotoiti</dc:title>
  <dc:creator>graemeb</dc:creator>
  <cp:lastModifiedBy>graemeb</cp:lastModifiedBy>
  <cp:revision>9</cp:revision>
  <dcterms:created xsi:type="dcterms:W3CDTF">2011-03-17T09:24:23Z</dcterms:created>
  <dcterms:modified xsi:type="dcterms:W3CDTF">2011-03-17T10:17:15Z</dcterms:modified>
</cp:coreProperties>
</file>