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C5CE-AA95-4C0F-BC17-5CFB92584278}" type="datetimeFigureOut">
              <a:rPr lang="en-NZ" smtClean="0"/>
              <a:t>10/08/2015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FCF2-3669-4B9E-A6C5-3D8E0763A83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4443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C5CE-AA95-4C0F-BC17-5CFB92584278}" type="datetimeFigureOut">
              <a:rPr lang="en-NZ" smtClean="0"/>
              <a:t>10/08/2015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FCF2-3669-4B9E-A6C5-3D8E0763A83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8743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C5CE-AA95-4C0F-BC17-5CFB92584278}" type="datetimeFigureOut">
              <a:rPr lang="en-NZ" smtClean="0"/>
              <a:t>10/08/2015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FCF2-3669-4B9E-A6C5-3D8E0763A83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3704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C5CE-AA95-4C0F-BC17-5CFB92584278}" type="datetimeFigureOut">
              <a:rPr lang="en-NZ" smtClean="0"/>
              <a:t>10/08/2015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FCF2-3669-4B9E-A6C5-3D8E0763A83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6329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C5CE-AA95-4C0F-BC17-5CFB92584278}" type="datetimeFigureOut">
              <a:rPr lang="en-NZ" smtClean="0"/>
              <a:t>10/08/2015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FCF2-3669-4B9E-A6C5-3D8E0763A83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746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C5CE-AA95-4C0F-BC17-5CFB92584278}" type="datetimeFigureOut">
              <a:rPr lang="en-NZ" smtClean="0"/>
              <a:t>10/08/2015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FCF2-3669-4B9E-A6C5-3D8E0763A83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3516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C5CE-AA95-4C0F-BC17-5CFB92584278}" type="datetimeFigureOut">
              <a:rPr lang="en-NZ" smtClean="0"/>
              <a:t>10/08/2015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FCF2-3669-4B9E-A6C5-3D8E0763A83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42515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C5CE-AA95-4C0F-BC17-5CFB92584278}" type="datetimeFigureOut">
              <a:rPr lang="en-NZ" smtClean="0"/>
              <a:t>10/08/2015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FCF2-3669-4B9E-A6C5-3D8E0763A83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4392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C5CE-AA95-4C0F-BC17-5CFB92584278}" type="datetimeFigureOut">
              <a:rPr lang="en-NZ" smtClean="0"/>
              <a:t>10/08/2015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FCF2-3669-4B9E-A6C5-3D8E0763A83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2083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C5CE-AA95-4C0F-BC17-5CFB92584278}" type="datetimeFigureOut">
              <a:rPr lang="en-NZ" smtClean="0"/>
              <a:t>10/08/2015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FCF2-3669-4B9E-A6C5-3D8E0763A83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0998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C5CE-AA95-4C0F-BC17-5CFB92584278}" type="datetimeFigureOut">
              <a:rPr lang="en-NZ" smtClean="0"/>
              <a:t>10/08/2015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FCF2-3669-4B9E-A6C5-3D8E0763A83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105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4C5CE-AA95-4C0F-BC17-5CFB92584278}" type="datetimeFigureOut">
              <a:rPr lang="en-NZ" smtClean="0"/>
              <a:t>10/08/2015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9FCF2-3669-4B9E-A6C5-3D8E0763A83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413637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Astronomy ideas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2626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9218" name="Picture 2" descr="http://www.sciencekids.co.nz/images/pictures/space/observator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08" y="551511"/>
            <a:ext cx="10216257" cy="551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3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Its nearly here</a:t>
            </a:r>
            <a:endParaRPr lang="en-NZ" dirty="0"/>
          </a:p>
        </p:txBody>
      </p:sp>
      <p:pic>
        <p:nvPicPr>
          <p:cNvPr id="10242" name="Picture 2" descr="http://astronaut.com/wp-content/uploads/2013/02/ww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865" y="1285296"/>
            <a:ext cx="6235407" cy="500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46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026" name="Picture 2" descr="http://www.esa.int/var/esa/storage/images/esa_multimedia/images/2011/10/space_situational_awareness_-_near_earth_objects/9686616-3-eng-GB/Space_Situational_Awareness_-_Near_Earth_Object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968" y="1479391"/>
            <a:ext cx="711822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T2MB3_LWqaTnKMtrOJ3ejL86tX35YHVF5jihGUjK6eTTPe0xv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23" y="0"/>
            <a:ext cx="4430934" cy="445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34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2050" name="Picture 2" descr="http://www.schoolsobservatory.org.uk/sites/default/files/astro/starcycl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59" y="155416"/>
            <a:ext cx="11274193" cy="577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091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Likely?</a:t>
            </a:r>
            <a:endParaRPr lang="en-NZ" dirty="0"/>
          </a:p>
        </p:txBody>
      </p:sp>
      <p:pic>
        <p:nvPicPr>
          <p:cNvPr id="1026" name="Picture 2" descr="http://cdn.bgr.com/2015/03/aliens-e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446" y="365125"/>
            <a:ext cx="8011226" cy="587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52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 smtClean="0"/>
              <a:t>Hows</a:t>
            </a:r>
            <a:r>
              <a:rPr lang="en-NZ" dirty="0" smtClean="0"/>
              <a:t> your mind ?</a:t>
            </a:r>
            <a:endParaRPr lang="en-NZ" dirty="0"/>
          </a:p>
        </p:txBody>
      </p:sp>
      <p:pic>
        <p:nvPicPr>
          <p:cNvPr id="2050" name="Picture 2" descr="http://i2.cdn.turner.com/cnnnext/dam/assets/130422044241-verjee-pkg-one-way-trip-to-mars-00002812-story-to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89" y="1372394"/>
            <a:ext cx="9067801" cy="510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38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 smtClean="0"/>
              <a:t>Blimmin</a:t>
            </a:r>
            <a:r>
              <a:rPr lang="en-NZ" dirty="0" smtClean="0"/>
              <a:t> solar flare !</a:t>
            </a:r>
            <a:endParaRPr lang="en-NZ" dirty="0"/>
          </a:p>
        </p:txBody>
      </p:sp>
      <p:pic>
        <p:nvPicPr>
          <p:cNvPr id="3074" name="Picture 2" descr="Image result for sunspots and power gri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348" y="1929606"/>
            <a:ext cx="8583325" cy="646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76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Manned or unmanned exploration</a:t>
            </a:r>
            <a:endParaRPr lang="en-NZ" dirty="0"/>
          </a:p>
        </p:txBody>
      </p:sp>
      <p:pic>
        <p:nvPicPr>
          <p:cNvPr id="4098" name="Picture 2" descr="http://www.jpl.nasa.gov/missions/web/m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286" y="1403899"/>
            <a:ext cx="6598859" cy="527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67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Hubble</a:t>
            </a:r>
            <a:endParaRPr lang="en-NZ" dirty="0"/>
          </a:p>
        </p:txBody>
      </p:sp>
      <p:pic>
        <p:nvPicPr>
          <p:cNvPr id="5122" name="Picture 2" descr="http://www.dailytimesgazette.com/wp-content/uploads/2015/04/Hubble_telescope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70" y="1690688"/>
            <a:ext cx="4892048" cy="489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10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6146" name="Picture 2" descr="http://www.howitworksdaily.com/wp-content/uploads/2015/05/6938210-space-shuttle-photo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661843"/>
            <a:ext cx="9552709" cy="597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12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7170" name="Picture 2" descr="http://i.ytimg.com/vi/RMINSD7MmT4/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63" y="665813"/>
            <a:ext cx="7910946" cy="593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33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Rosetta - Philae</a:t>
            </a:r>
            <a:endParaRPr lang="en-NZ" dirty="0"/>
          </a:p>
        </p:txBody>
      </p:sp>
      <p:pic>
        <p:nvPicPr>
          <p:cNvPr id="8194" name="Picture 2" descr="http://www.esa.int/var/esa/storage/images/esa_multimedia/images/2014/11/rosetta_at_comet_landscape/15031338-1-eng-GB/Rosetta_at_Comet_landscap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102" y="2074863"/>
            <a:ext cx="6153795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56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23</Words>
  <Application>Microsoft Office PowerPoint</Application>
  <PresentationFormat>Widescreen</PresentationFormat>
  <Paragraphs>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Astronomy ideas</vt:lpstr>
      <vt:lpstr>Likely?</vt:lpstr>
      <vt:lpstr>Hows your mind ?</vt:lpstr>
      <vt:lpstr>Blimmin solar flare !</vt:lpstr>
      <vt:lpstr>Manned or unmanned exploration</vt:lpstr>
      <vt:lpstr>Hubble</vt:lpstr>
      <vt:lpstr>PowerPoint Presentation</vt:lpstr>
      <vt:lpstr>PowerPoint Presentation</vt:lpstr>
      <vt:lpstr>Rosetta - Philae</vt:lpstr>
      <vt:lpstr>PowerPoint Presentation</vt:lpstr>
      <vt:lpstr>Its nearly here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Astronomy ideas</dc:title>
  <dc:creator>graeme</dc:creator>
  <cp:lastModifiedBy>graeme</cp:lastModifiedBy>
  <cp:revision>4</cp:revision>
  <dcterms:created xsi:type="dcterms:W3CDTF">2015-08-10T11:00:09Z</dcterms:created>
  <dcterms:modified xsi:type="dcterms:W3CDTF">2015-08-10T11:29:00Z</dcterms:modified>
</cp:coreProperties>
</file>