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349A-E6DE-400C-B762-EF2B5397C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F181E-C679-4568-87CA-B3AC2DB39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3A66-4A61-47C6-83E6-0612D2F8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F196-3182-4133-A47E-7B1D3C65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E1F60-8FEB-4857-8DD4-B77D0125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5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4C46-99D2-44AA-BF1E-370562C0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7BAE0-D7D1-4959-8A03-EF5E1DD40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FBF42-9FE2-42F9-B1AE-4493575C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E051-B66D-44FE-A701-4B882405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9871-86B3-4059-A1D4-2B928867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A3C18-754D-483A-AE75-5C9058D38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8D3A4-DA18-4B62-9562-3D9F5EB36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19611-5DB4-48C1-A10D-3CFDFBF0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F2D3-0BB7-4353-A925-E4669C80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BD7A-C224-40B5-8CE8-7EE1615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27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EDEB-7625-4DC6-B11A-028673E0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6C15-597A-402D-8C35-46FF7458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7D7D-F35F-475C-84B3-2B709584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8466-2BCB-4CB3-A197-57EB5852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39A3-5C54-43DD-9351-5B5489E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33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BD4C-35F5-4B5A-83E7-AD5C6BB3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47E72-188B-4170-8FBF-8EA47BDA8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0A69-99AA-4D4C-8485-2F85E74A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188-92DC-43FE-B26B-95921E79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C242-1934-4E00-995F-94364B8C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94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14DC-81EA-4BFC-8598-68BA2AEF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06F82-E891-4379-B3ED-32D0AEE62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5359C-4A0B-4844-A7AE-F38FEFAE6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A73E5-738B-4D3B-8B9D-1D284FB6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E1B9E-3C76-44FF-9563-B6E99D73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6E283-AAB7-42E6-9DDC-0B008A5A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00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2D44-FFAF-4EB9-AD56-D8434D38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E1DC3-B0FF-4C46-8148-E394FCDD3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EA28E-51E1-4016-A435-2F55F01B0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2BAA5-6D6B-4CC2-A82C-8F113A800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F9FAB-DD72-4B30-B723-8A8C8536E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6EA73-FAD6-45C1-A30B-6D50DD30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B3309-9716-4350-AF01-31241817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963D4-052E-4750-BCA4-209D1288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15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BE86-5BFE-48B7-BB19-3672265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CC71E-9B3B-4267-8B68-CCFE533F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EAD9C-EBD7-4090-AC9B-54273188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62D11-09FB-413F-B0D6-3C35525F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29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33624-91FB-49CA-99C4-D2467A83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D1D55-5B39-4CE8-BAE7-BCE834E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4CAD6-AFE2-43F9-8884-394299F6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3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DD09-77DB-4C3F-938D-B67F4A55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D6D8-BAC4-4F20-8558-00BD5C27A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1F490-9F06-4322-A853-03A82250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7A9CF-0A52-4E9E-B0C1-F40FDC7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14D67-C44F-4257-A5A5-D88791B3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93B4C-E84B-4EFA-BDC3-6AD0CED3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20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4B3A-FE14-4EBF-BB6F-E044FD21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E257C-57E7-45FB-8492-0065AE59C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7282A-6800-4B5D-93DE-68CE16DCC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B263A-105F-455A-B72E-B0F5C641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4EC6-CD9E-4A85-943C-E79E754D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E880B-2E95-4844-A85E-516521E7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39AF9-144D-432A-BAC1-3E31DBF3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227B-925B-4AD8-B6A5-B0C61E6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6212-CF9B-4FB4-B217-C21391D2A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C634-5229-414A-8B6B-DC8B0D9A5839}" type="datetimeFigureOut">
              <a:rPr lang="en-AU" smtClean="0"/>
              <a:t>23/08/2018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D6F5-0E0C-4449-95C3-45D7FED47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044A-0578-47BD-8FDA-B5F321E13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2742-22B1-4DBD-8648-3B25F450A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7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BH0NfVUTWG4" TargetMode="External"/><Relationship Id="rId1" Type="http://schemas.openxmlformats.org/officeDocument/2006/relationships/video" Target="https://www.youtube.com/embed/G1FIBuybN78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s://youtu.be/E9UJjdlTQQI" TargetMode="External"/><Relationship Id="rId4" Type="http://schemas.openxmlformats.org/officeDocument/2006/relationships/hyperlink" Target="iframe%20width=%22444%22%20height=%22240%22%20src=%22https:/www.youtube.com/embed/E9UJjdlTQQI%22%20frameborder=%220%22%20allow=%22autoplay;%20encrypted-media%22%20allowfullscreen%3e%3c/ifra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jUQkG1A0_Sk" TargetMode="External"/><Relationship Id="rId1" Type="http://schemas.openxmlformats.org/officeDocument/2006/relationships/video" Target="https://www.youtube.com/embed/23z0i2PpSz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yNoy4H2Z-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82D-0E64-44B9-9C3F-493D2345D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5108"/>
            <a:ext cx="9144000" cy="2387600"/>
          </a:xfrm>
        </p:spPr>
        <p:txBody>
          <a:bodyPr>
            <a:normAutofit/>
          </a:bodyPr>
          <a:lstStyle/>
          <a:p>
            <a:r>
              <a:rPr lang="en-AU" sz="13800" dirty="0">
                <a:solidFill>
                  <a:schemeClr val="tx2"/>
                </a:solidFill>
                <a:latin typeface="Bauhaus 93" panose="04030905020B02020C02" pitchFamily="82" charset="0"/>
                <a:ea typeface="BatangChe" panose="020B0503020000020004" pitchFamily="49" charset="-127"/>
              </a:rPr>
              <a:t>WAVES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CE164F-63E9-4B58-B2FA-2326B43DC1C8}"/>
              </a:ext>
            </a:extLst>
          </p:cNvPr>
          <p:cNvSpPr/>
          <p:nvPr/>
        </p:nvSpPr>
        <p:spPr>
          <a:xfrm>
            <a:off x="106017" y="3339548"/>
            <a:ext cx="12019722" cy="1219200"/>
          </a:xfrm>
          <a:custGeom>
            <a:avLst/>
            <a:gdLst>
              <a:gd name="connsiteX0" fmla="*/ 0 w 12019722"/>
              <a:gd name="connsiteY0" fmla="*/ 834887 h 1219200"/>
              <a:gd name="connsiteX1" fmla="*/ 26505 w 12019722"/>
              <a:gd name="connsiteY1" fmla="*/ 901148 h 1219200"/>
              <a:gd name="connsiteX2" fmla="*/ 66261 w 12019722"/>
              <a:gd name="connsiteY2" fmla="*/ 954156 h 1219200"/>
              <a:gd name="connsiteX3" fmla="*/ 119270 w 12019722"/>
              <a:gd name="connsiteY3" fmla="*/ 1033669 h 1219200"/>
              <a:gd name="connsiteX4" fmla="*/ 198783 w 12019722"/>
              <a:gd name="connsiteY4" fmla="*/ 1126435 h 1219200"/>
              <a:gd name="connsiteX5" fmla="*/ 238540 w 12019722"/>
              <a:gd name="connsiteY5" fmla="*/ 1139687 h 1219200"/>
              <a:gd name="connsiteX6" fmla="*/ 318053 w 12019722"/>
              <a:gd name="connsiteY6" fmla="*/ 1192695 h 1219200"/>
              <a:gd name="connsiteX7" fmla="*/ 424070 w 12019722"/>
              <a:gd name="connsiteY7" fmla="*/ 1219200 h 1219200"/>
              <a:gd name="connsiteX8" fmla="*/ 728870 w 12019722"/>
              <a:gd name="connsiteY8" fmla="*/ 1205948 h 1219200"/>
              <a:gd name="connsiteX9" fmla="*/ 768626 w 12019722"/>
              <a:gd name="connsiteY9" fmla="*/ 1192695 h 1219200"/>
              <a:gd name="connsiteX10" fmla="*/ 874644 w 12019722"/>
              <a:gd name="connsiteY10" fmla="*/ 1179443 h 1219200"/>
              <a:gd name="connsiteX11" fmla="*/ 1007166 w 12019722"/>
              <a:gd name="connsiteY11" fmla="*/ 1139687 h 1219200"/>
              <a:gd name="connsiteX12" fmla="*/ 1046922 w 12019722"/>
              <a:gd name="connsiteY12" fmla="*/ 1126435 h 1219200"/>
              <a:gd name="connsiteX13" fmla="*/ 1113183 w 12019722"/>
              <a:gd name="connsiteY13" fmla="*/ 1086678 h 1219200"/>
              <a:gd name="connsiteX14" fmla="*/ 1192696 w 12019722"/>
              <a:gd name="connsiteY14" fmla="*/ 1046922 h 1219200"/>
              <a:gd name="connsiteX15" fmla="*/ 1258957 w 12019722"/>
              <a:gd name="connsiteY15" fmla="*/ 993913 h 1219200"/>
              <a:gd name="connsiteX16" fmla="*/ 1391479 w 12019722"/>
              <a:gd name="connsiteY16" fmla="*/ 914400 h 1219200"/>
              <a:gd name="connsiteX17" fmla="*/ 1470992 w 12019722"/>
              <a:gd name="connsiteY17" fmla="*/ 848139 h 1219200"/>
              <a:gd name="connsiteX18" fmla="*/ 1524000 w 12019722"/>
              <a:gd name="connsiteY18" fmla="*/ 821635 h 1219200"/>
              <a:gd name="connsiteX19" fmla="*/ 1590261 w 12019722"/>
              <a:gd name="connsiteY19" fmla="*/ 781878 h 1219200"/>
              <a:gd name="connsiteX20" fmla="*/ 1616766 w 12019722"/>
              <a:gd name="connsiteY20" fmla="*/ 742122 h 1219200"/>
              <a:gd name="connsiteX21" fmla="*/ 1709531 w 12019722"/>
              <a:gd name="connsiteY21" fmla="*/ 689113 h 1219200"/>
              <a:gd name="connsiteX22" fmla="*/ 1802296 w 12019722"/>
              <a:gd name="connsiteY22" fmla="*/ 622852 h 1219200"/>
              <a:gd name="connsiteX23" fmla="*/ 1842053 w 12019722"/>
              <a:gd name="connsiteY23" fmla="*/ 609600 h 1219200"/>
              <a:gd name="connsiteX24" fmla="*/ 1868557 w 12019722"/>
              <a:gd name="connsiteY24" fmla="*/ 583095 h 1219200"/>
              <a:gd name="connsiteX25" fmla="*/ 1974574 w 12019722"/>
              <a:gd name="connsiteY25" fmla="*/ 543339 h 1219200"/>
              <a:gd name="connsiteX26" fmla="*/ 2093844 w 12019722"/>
              <a:gd name="connsiteY26" fmla="*/ 503582 h 1219200"/>
              <a:gd name="connsiteX27" fmla="*/ 2133600 w 12019722"/>
              <a:gd name="connsiteY27" fmla="*/ 490330 h 1219200"/>
              <a:gd name="connsiteX28" fmla="*/ 2305879 w 12019722"/>
              <a:gd name="connsiteY28" fmla="*/ 450574 h 1219200"/>
              <a:gd name="connsiteX29" fmla="*/ 2769705 w 12019722"/>
              <a:gd name="connsiteY29" fmla="*/ 463826 h 1219200"/>
              <a:gd name="connsiteX30" fmla="*/ 2849218 w 12019722"/>
              <a:gd name="connsiteY30" fmla="*/ 477078 h 1219200"/>
              <a:gd name="connsiteX31" fmla="*/ 2902226 w 12019722"/>
              <a:gd name="connsiteY31" fmla="*/ 503582 h 1219200"/>
              <a:gd name="connsiteX32" fmla="*/ 2955235 w 12019722"/>
              <a:gd name="connsiteY32" fmla="*/ 516835 h 1219200"/>
              <a:gd name="connsiteX33" fmla="*/ 3034748 w 12019722"/>
              <a:gd name="connsiteY33" fmla="*/ 543339 h 1219200"/>
              <a:gd name="connsiteX34" fmla="*/ 3114261 w 12019722"/>
              <a:gd name="connsiteY34" fmla="*/ 569843 h 1219200"/>
              <a:gd name="connsiteX35" fmla="*/ 3154018 w 12019722"/>
              <a:gd name="connsiteY35" fmla="*/ 583095 h 1219200"/>
              <a:gd name="connsiteX36" fmla="*/ 3193774 w 12019722"/>
              <a:gd name="connsiteY36" fmla="*/ 609600 h 1219200"/>
              <a:gd name="connsiteX37" fmla="*/ 3220279 w 12019722"/>
              <a:gd name="connsiteY37" fmla="*/ 636104 h 1219200"/>
              <a:gd name="connsiteX38" fmla="*/ 3260035 w 12019722"/>
              <a:gd name="connsiteY38" fmla="*/ 649356 h 1219200"/>
              <a:gd name="connsiteX39" fmla="*/ 3339548 w 12019722"/>
              <a:gd name="connsiteY39" fmla="*/ 715617 h 1219200"/>
              <a:gd name="connsiteX40" fmla="*/ 3379305 w 12019722"/>
              <a:gd name="connsiteY40" fmla="*/ 728869 h 1219200"/>
              <a:gd name="connsiteX41" fmla="*/ 3458818 w 12019722"/>
              <a:gd name="connsiteY41" fmla="*/ 781878 h 1219200"/>
              <a:gd name="connsiteX42" fmla="*/ 3498574 w 12019722"/>
              <a:gd name="connsiteY42" fmla="*/ 808382 h 1219200"/>
              <a:gd name="connsiteX43" fmla="*/ 3525079 w 12019722"/>
              <a:gd name="connsiteY43" fmla="*/ 834887 h 1219200"/>
              <a:gd name="connsiteX44" fmla="*/ 3604592 w 12019722"/>
              <a:gd name="connsiteY44" fmla="*/ 861391 h 1219200"/>
              <a:gd name="connsiteX45" fmla="*/ 3684105 w 12019722"/>
              <a:gd name="connsiteY45" fmla="*/ 887895 h 1219200"/>
              <a:gd name="connsiteX46" fmla="*/ 3737113 w 12019722"/>
              <a:gd name="connsiteY46" fmla="*/ 901148 h 1219200"/>
              <a:gd name="connsiteX47" fmla="*/ 3856383 w 12019722"/>
              <a:gd name="connsiteY47" fmla="*/ 940904 h 1219200"/>
              <a:gd name="connsiteX48" fmla="*/ 3896140 w 12019722"/>
              <a:gd name="connsiteY48" fmla="*/ 954156 h 1219200"/>
              <a:gd name="connsiteX49" fmla="*/ 3975653 w 12019722"/>
              <a:gd name="connsiteY49" fmla="*/ 967409 h 1219200"/>
              <a:gd name="connsiteX50" fmla="*/ 4015409 w 12019722"/>
              <a:gd name="connsiteY50" fmla="*/ 980661 h 1219200"/>
              <a:gd name="connsiteX51" fmla="*/ 4108174 w 12019722"/>
              <a:gd name="connsiteY51" fmla="*/ 993913 h 1219200"/>
              <a:gd name="connsiteX52" fmla="*/ 4253948 w 12019722"/>
              <a:gd name="connsiteY52" fmla="*/ 1033669 h 1219200"/>
              <a:gd name="connsiteX53" fmla="*/ 4293705 w 12019722"/>
              <a:gd name="connsiteY53" fmla="*/ 1046922 h 1219200"/>
              <a:gd name="connsiteX54" fmla="*/ 4386470 w 12019722"/>
              <a:gd name="connsiteY54" fmla="*/ 1060174 h 1219200"/>
              <a:gd name="connsiteX55" fmla="*/ 4717774 w 12019722"/>
              <a:gd name="connsiteY55" fmla="*/ 1046922 h 1219200"/>
              <a:gd name="connsiteX56" fmla="*/ 4770783 w 12019722"/>
              <a:gd name="connsiteY56" fmla="*/ 1033669 h 1219200"/>
              <a:gd name="connsiteX57" fmla="*/ 4823792 w 12019722"/>
              <a:gd name="connsiteY57" fmla="*/ 1007165 h 1219200"/>
              <a:gd name="connsiteX58" fmla="*/ 4863548 w 12019722"/>
              <a:gd name="connsiteY58" fmla="*/ 993913 h 1219200"/>
              <a:gd name="connsiteX59" fmla="*/ 4903305 w 12019722"/>
              <a:gd name="connsiteY59" fmla="*/ 967409 h 1219200"/>
              <a:gd name="connsiteX60" fmla="*/ 4956313 w 12019722"/>
              <a:gd name="connsiteY60" fmla="*/ 940904 h 1219200"/>
              <a:gd name="connsiteX61" fmla="*/ 5035826 w 12019722"/>
              <a:gd name="connsiteY61" fmla="*/ 887895 h 1219200"/>
              <a:gd name="connsiteX62" fmla="*/ 5075583 w 12019722"/>
              <a:gd name="connsiteY62" fmla="*/ 861391 h 1219200"/>
              <a:gd name="connsiteX63" fmla="*/ 5168348 w 12019722"/>
              <a:gd name="connsiteY63" fmla="*/ 808382 h 1219200"/>
              <a:gd name="connsiteX64" fmla="*/ 5194853 w 12019722"/>
              <a:gd name="connsiteY64" fmla="*/ 781878 h 1219200"/>
              <a:gd name="connsiteX65" fmla="*/ 5327374 w 12019722"/>
              <a:gd name="connsiteY65" fmla="*/ 689113 h 1219200"/>
              <a:gd name="connsiteX66" fmla="*/ 5353879 w 12019722"/>
              <a:gd name="connsiteY66" fmla="*/ 662609 h 1219200"/>
              <a:gd name="connsiteX67" fmla="*/ 5446644 w 12019722"/>
              <a:gd name="connsiteY67" fmla="*/ 609600 h 1219200"/>
              <a:gd name="connsiteX68" fmla="*/ 5526157 w 12019722"/>
              <a:gd name="connsiteY68" fmla="*/ 556591 h 1219200"/>
              <a:gd name="connsiteX69" fmla="*/ 5579166 w 12019722"/>
              <a:gd name="connsiteY69" fmla="*/ 530087 h 1219200"/>
              <a:gd name="connsiteX70" fmla="*/ 5618922 w 12019722"/>
              <a:gd name="connsiteY70" fmla="*/ 503582 h 1219200"/>
              <a:gd name="connsiteX71" fmla="*/ 5738192 w 12019722"/>
              <a:gd name="connsiteY71" fmla="*/ 477078 h 1219200"/>
              <a:gd name="connsiteX72" fmla="*/ 5791200 w 12019722"/>
              <a:gd name="connsiteY72" fmla="*/ 463826 h 1219200"/>
              <a:gd name="connsiteX73" fmla="*/ 5830957 w 12019722"/>
              <a:gd name="connsiteY73" fmla="*/ 450574 h 1219200"/>
              <a:gd name="connsiteX74" fmla="*/ 6042992 w 12019722"/>
              <a:gd name="connsiteY74" fmla="*/ 437322 h 1219200"/>
              <a:gd name="connsiteX75" fmla="*/ 6122505 w 12019722"/>
              <a:gd name="connsiteY75" fmla="*/ 424069 h 1219200"/>
              <a:gd name="connsiteX76" fmla="*/ 6162261 w 12019722"/>
              <a:gd name="connsiteY76" fmla="*/ 410817 h 1219200"/>
              <a:gd name="connsiteX77" fmla="*/ 6427305 w 12019722"/>
              <a:gd name="connsiteY77" fmla="*/ 424069 h 1219200"/>
              <a:gd name="connsiteX78" fmla="*/ 6612835 w 12019722"/>
              <a:gd name="connsiteY78" fmla="*/ 477078 h 1219200"/>
              <a:gd name="connsiteX79" fmla="*/ 6732105 w 12019722"/>
              <a:gd name="connsiteY79" fmla="*/ 543339 h 1219200"/>
              <a:gd name="connsiteX80" fmla="*/ 6771861 w 12019722"/>
              <a:gd name="connsiteY80" fmla="*/ 556591 h 1219200"/>
              <a:gd name="connsiteX81" fmla="*/ 6864626 w 12019722"/>
              <a:gd name="connsiteY81" fmla="*/ 596348 h 1219200"/>
              <a:gd name="connsiteX82" fmla="*/ 6944140 w 12019722"/>
              <a:gd name="connsiteY82" fmla="*/ 636104 h 1219200"/>
              <a:gd name="connsiteX83" fmla="*/ 6970644 w 12019722"/>
              <a:gd name="connsiteY83" fmla="*/ 662609 h 1219200"/>
              <a:gd name="connsiteX84" fmla="*/ 7010400 w 12019722"/>
              <a:gd name="connsiteY84" fmla="*/ 675861 h 1219200"/>
              <a:gd name="connsiteX85" fmla="*/ 7076661 w 12019722"/>
              <a:gd name="connsiteY85" fmla="*/ 715617 h 1219200"/>
              <a:gd name="connsiteX86" fmla="*/ 7116418 w 12019722"/>
              <a:gd name="connsiteY86" fmla="*/ 742122 h 1219200"/>
              <a:gd name="connsiteX87" fmla="*/ 7169426 w 12019722"/>
              <a:gd name="connsiteY87" fmla="*/ 755374 h 1219200"/>
              <a:gd name="connsiteX88" fmla="*/ 7275444 w 12019722"/>
              <a:gd name="connsiteY88" fmla="*/ 808382 h 1219200"/>
              <a:gd name="connsiteX89" fmla="*/ 7315200 w 12019722"/>
              <a:gd name="connsiteY89" fmla="*/ 821635 h 1219200"/>
              <a:gd name="connsiteX90" fmla="*/ 7381461 w 12019722"/>
              <a:gd name="connsiteY90" fmla="*/ 834887 h 1219200"/>
              <a:gd name="connsiteX91" fmla="*/ 7447722 w 12019722"/>
              <a:gd name="connsiteY91" fmla="*/ 861391 h 1219200"/>
              <a:gd name="connsiteX92" fmla="*/ 7580244 w 12019722"/>
              <a:gd name="connsiteY92" fmla="*/ 874643 h 1219200"/>
              <a:gd name="connsiteX93" fmla="*/ 7739270 w 12019722"/>
              <a:gd name="connsiteY93" fmla="*/ 914400 h 1219200"/>
              <a:gd name="connsiteX94" fmla="*/ 7792279 w 12019722"/>
              <a:gd name="connsiteY94" fmla="*/ 927652 h 1219200"/>
              <a:gd name="connsiteX95" fmla="*/ 7871792 w 12019722"/>
              <a:gd name="connsiteY95" fmla="*/ 940904 h 1219200"/>
              <a:gd name="connsiteX96" fmla="*/ 8004313 w 12019722"/>
              <a:gd name="connsiteY96" fmla="*/ 967409 h 1219200"/>
              <a:gd name="connsiteX97" fmla="*/ 8468140 w 12019722"/>
              <a:gd name="connsiteY97" fmla="*/ 954156 h 1219200"/>
              <a:gd name="connsiteX98" fmla="*/ 8507896 w 12019722"/>
              <a:gd name="connsiteY98" fmla="*/ 940904 h 1219200"/>
              <a:gd name="connsiteX99" fmla="*/ 8613913 w 12019722"/>
              <a:gd name="connsiteY99" fmla="*/ 914400 h 1219200"/>
              <a:gd name="connsiteX100" fmla="*/ 8680174 w 12019722"/>
              <a:gd name="connsiteY100" fmla="*/ 874643 h 1219200"/>
              <a:gd name="connsiteX101" fmla="*/ 8786192 w 12019722"/>
              <a:gd name="connsiteY101" fmla="*/ 834887 h 1219200"/>
              <a:gd name="connsiteX102" fmla="*/ 8852453 w 12019722"/>
              <a:gd name="connsiteY102" fmla="*/ 795130 h 1219200"/>
              <a:gd name="connsiteX103" fmla="*/ 8892209 w 12019722"/>
              <a:gd name="connsiteY103" fmla="*/ 768626 h 1219200"/>
              <a:gd name="connsiteX104" fmla="*/ 8945218 w 12019722"/>
              <a:gd name="connsiteY104" fmla="*/ 742122 h 1219200"/>
              <a:gd name="connsiteX105" fmla="*/ 9024731 w 12019722"/>
              <a:gd name="connsiteY105" fmla="*/ 689113 h 1219200"/>
              <a:gd name="connsiteX106" fmla="*/ 9090992 w 12019722"/>
              <a:gd name="connsiteY106" fmla="*/ 662609 h 1219200"/>
              <a:gd name="connsiteX107" fmla="*/ 9210261 w 12019722"/>
              <a:gd name="connsiteY107" fmla="*/ 556591 h 1219200"/>
              <a:gd name="connsiteX108" fmla="*/ 9236766 w 12019722"/>
              <a:gd name="connsiteY108" fmla="*/ 530087 h 1219200"/>
              <a:gd name="connsiteX109" fmla="*/ 9329531 w 12019722"/>
              <a:gd name="connsiteY109" fmla="*/ 463826 h 1219200"/>
              <a:gd name="connsiteX110" fmla="*/ 9409044 w 12019722"/>
              <a:gd name="connsiteY110" fmla="*/ 384313 h 1219200"/>
              <a:gd name="connsiteX111" fmla="*/ 9462053 w 12019722"/>
              <a:gd name="connsiteY111" fmla="*/ 344556 h 1219200"/>
              <a:gd name="connsiteX112" fmla="*/ 9501809 w 12019722"/>
              <a:gd name="connsiteY112" fmla="*/ 318052 h 1219200"/>
              <a:gd name="connsiteX113" fmla="*/ 9581322 w 12019722"/>
              <a:gd name="connsiteY113" fmla="*/ 265043 h 1219200"/>
              <a:gd name="connsiteX114" fmla="*/ 9621079 w 12019722"/>
              <a:gd name="connsiteY114" fmla="*/ 225287 h 1219200"/>
              <a:gd name="connsiteX115" fmla="*/ 9660835 w 12019722"/>
              <a:gd name="connsiteY115" fmla="*/ 212035 h 1219200"/>
              <a:gd name="connsiteX116" fmla="*/ 9727096 w 12019722"/>
              <a:gd name="connsiteY116" fmla="*/ 185530 h 1219200"/>
              <a:gd name="connsiteX117" fmla="*/ 9780105 w 12019722"/>
              <a:gd name="connsiteY117" fmla="*/ 145774 h 1219200"/>
              <a:gd name="connsiteX118" fmla="*/ 9886122 w 12019722"/>
              <a:gd name="connsiteY118" fmla="*/ 119269 h 1219200"/>
              <a:gd name="connsiteX119" fmla="*/ 9965635 w 12019722"/>
              <a:gd name="connsiteY119" fmla="*/ 92765 h 1219200"/>
              <a:gd name="connsiteX120" fmla="*/ 10031896 w 12019722"/>
              <a:gd name="connsiteY120" fmla="*/ 79513 h 1219200"/>
              <a:gd name="connsiteX121" fmla="*/ 10071653 w 12019722"/>
              <a:gd name="connsiteY121" fmla="*/ 66261 h 1219200"/>
              <a:gd name="connsiteX122" fmla="*/ 10482470 w 12019722"/>
              <a:gd name="connsiteY122" fmla="*/ 39756 h 1219200"/>
              <a:gd name="connsiteX123" fmla="*/ 10654748 w 12019722"/>
              <a:gd name="connsiteY123" fmla="*/ 13252 h 1219200"/>
              <a:gd name="connsiteX124" fmla="*/ 10813774 w 12019722"/>
              <a:gd name="connsiteY124" fmla="*/ 0 h 1219200"/>
              <a:gd name="connsiteX125" fmla="*/ 11516140 w 12019722"/>
              <a:gd name="connsiteY125" fmla="*/ 26504 h 1219200"/>
              <a:gd name="connsiteX126" fmla="*/ 11555896 w 12019722"/>
              <a:gd name="connsiteY126" fmla="*/ 39756 h 1219200"/>
              <a:gd name="connsiteX127" fmla="*/ 11622157 w 12019722"/>
              <a:gd name="connsiteY127" fmla="*/ 53009 h 1219200"/>
              <a:gd name="connsiteX128" fmla="*/ 11701670 w 12019722"/>
              <a:gd name="connsiteY128" fmla="*/ 92765 h 1219200"/>
              <a:gd name="connsiteX129" fmla="*/ 11767931 w 12019722"/>
              <a:gd name="connsiteY129" fmla="*/ 145774 h 1219200"/>
              <a:gd name="connsiteX130" fmla="*/ 11807687 w 12019722"/>
              <a:gd name="connsiteY130" fmla="*/ 172278 h 1219200"/>
              <a:gd name="connsiteX131" fmla="*/ 11860696 w 12019722"/>
              <a:gd name="connsiteY131" fmla="*/ 238539 h 1219200"/>
              <a:gd name="connsiteX132" fmla="*/ 11887200 w 12019722"/>
              <a:gd name="connsiteY132" fmla="*/ 278295 h 1219200"/>
              <a:gd name="connsiteX133" fmla="*/ 11913705 w 12019722"/>
              <a:gd name="connsiteY133" fmla="*/ 304800 h 1219200"/>
              <a:gd name="connsiteX134" fmla="*/ 11940209 w 12019722"/>
              <a:gd name="connsiteY134" fmla="*/ 344556 h 1219200"/>
              <a:gd name="connsiteX135" fmla="*/ 12019722 w 12019722"/>
              <a:gd name="connsiteY135" fmla="*/ 42406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019722" h="1219200">
                <a:moveTo>
                  <a:pt x="0" y="834887"/>
                </a:moveTo>
                <a:cubicBezTo>
                  <a:pt x="8835" y="856974"/>
                  <a:pt x="14952" y="880353"/>
                  <a:pt x="26505" y="901148"/>
                </a:cubicBezTo>
                <a:cubicBezTo>
                  <a:pt x="37231" y="920455"/>
                  <a:pt x="53595" y="936062"/>
                  <a:pt x="66261" y="954156"/>
                </a:cubicBezTo>
                <a:cubicBezTo>
                  <a:pt x="84528" y="980252"/>
                  <a:pt x="101600" y="1007165"/>
                  <a:pt x="119270" y="1033669"/>
                </a:cubicBezTo>
                <a:cubicBezTo>
                  <a:pt x="136228" y="1059105"/>
                  <a:pt x="171236" y="1117253"/>
                  <a:pt x="198783" y="1126435"/>
                </a:cubicBezTo>
                <a:lnTo>
                  <a:pt x="238540" y="1139687"/>
                </a:lnTo>
                <a:cubicBezTo>
                  <a:pt x="265044" y="1157356"/>
                  <a:pt x="287150" y="1184969"/>
                  <a:pt x="318053" y="1192695"/>
                </a:cubicBezTo>
                <a:lnTo>
                  <a:pt x="424070" y="1219200"/>
                </a:lnTo>
                <a:cubicBezTo>
                  <a:pt x="525670" y="1214783"/>
                  <a:pt x="627474" y="1213748"/>
                  <a:pt x="728870" y="1205948"/>
                </a:cubicBezTo>
                <a:cubicBezTo>
                  <a:pt x="742798" y="1204877"/>
                  <a:pt x="754882" y="1195194"/>
                  <a:pt x="768626" y="1192695"/>
                </a:cubicBezTo>
                <a:cubicBezTo>
                  <a:pt x="803666" y="1186324"/>
                  <a:pt x="839514" y="1185298"/>
                  <a:pt x="874644" y="1179443"/>
                </a:cubicBezTo>
                <a:cubicBezTo>
                  <a:pt x="914701" y="1172767"/>
                  <a:pt x="971817" y="1151470"/>
                  <a:pt x="1007166" y="1139687"/>
                </a:cubicBezTo>
                <a:lnTo>
                  <a:pt x="1046922" y="1126435"/>
                </a:lnTo>
                <a:cubicBezTo>
                  <a:pt x="1098689" y="1074666"/>
                  <a:pt x="1044372" y="1121083"/>
                  <a:pt x="1113183" y="1086678"/>
                </a:cubicBezTo>
                <a:cubicBezTo>
                  <a:pt x="1215945" y="1035298"/>
                  <a:pt x="1092766" y="1080232"/>
                  <a:pt x="1192696" y="1046922"/>
                </a:cubicBezTo>
                <a:cubicBezTo>
                  <a:pt x="1221720" y="1017896"/>
                  <a:pt x="1219947" y="1016204"/>
                  <a:pt x="1258957" y="993913"/>
                </a:cubicBezTo>
                <a:cubicBezTo>
                  <a:pt x="1307757" y="966028"/>
                  <a:pt x="1348256" y="957624"/>
                  <a:pt x="1391479" y="914400"/>
                </a:cubicBezTo>
                <a:cubicBezTo>
                  <a:pt x="1421722" y="884155"/>
                  <a:pt x="1428985" y="874393"/>
                  <a:pt x="1470992" y="848139"/>
                </a:cubicBezTo>
                <a:cubicBezTo>
                  <a:pt x="1487744" y="837669"/>
                  <a:pt x="1507563" y="832593"/>
                  <a:pt x="1524000" y="821635"/>
                </a:cubicBezTo>
                <a:cubicBezTo>
                  <a:pt x="1596764" y="773125"/>
                  <a:pt x="1497977" y="812639"/>
                  <a:pt x="1590261" y="781878"/>
                </a:cubicBezTo>
                <a:cubicBezTo>
                  <a:pt x="1599096" y="768626"/>
                  <a:pt x="1605504" y="753384"/>
                  <a:pt x="1616766" y="742122"/>
                </a:cubicBezTo>
                <a:cubicBezTo>
                  <a:pt x="1641089" y="717799"/>
                  <a:pt x="1681807" y="706441"/>
                  <a:pt x="1709531" y="689113"/>
                </a:cubicBezTo>
                <a:cubicBezTo>
                  <a:pt x="1733542" y="674106"/>
                  <a:pt x="1774261" y="636869"/>
                  <a:pt x="1802296" y="622852"/>
                </a:cubicBezTo>
                <a:cubicBezTo>
                  <a:pt x="1814790" y="616605"/>
                  <a:pt x="1828801" y="614017"/>
                  <a:pt x="1842053" y="609600"/>
                </a:cubicBezTo>
                <a:cubicBezTo>
                  <a:pt x="1850888" y="600765"/>
                  <a:pt x="1858161" y="590026"/>
                  <a:pt x="1868557" y="583095"/>
                </a:cubicBezTo>
                <a:cubicBezTo>
                  <a:pt x="1910135" y="555376"/>
                  <a:pt x="1927958" y="554993"/>
                  <a:pt x="1974574" y="543339"/>
                </a:cubicBezTo>
                <a:cubicBezTo>
                  <a:pt x="2043744" y="497227"/>
                  <a:pt x="1986718" y="527389"/>
                  <a:pt x="2093844" y="503582"/>
                </a:cubicBezTo>
                <a:cubicBezTo>
                  <a:pt x="2107480" y="500552"/>
                  <a:pt x="2119989" y="493471"/>
                  <a:pt x="2133600" y="490330"/>
                </a:cubicBezTo>
                <a:cubicBezTo>
                  <a:pt x="2323689" y="446464"/>
                  <a:pt x="2209782" y="482606"/>
                  <a:pt x="2305879" y="450574"/>
                </a:cubicBezTo>
                <a:cubicBezTo>
                  <a:pt x="2460488" y="454991"/>
                  <a:pt x="2615217" y="456290"/>
                  <a:pt x="2769705" y="463826"/>
                </a:cubicBezTo>
                <a:cubicBezTo>
                  <a:pt x="2796543" y="465135"/>
                  <a:pt x="2823481" y="469357"/>
                  <a:pt x="2849218" y="477078"/>
                </a:cubicBezTo>
                <a:cubicBezTo>
                  <a:pt x="2868140" y="482754"/>
                  <a:pt x="2883729" y="496645"/>
                  <a:pt x="2902226" y="503582"/>
                </a:cubicBezTo>
                <a:cubicBezTo>
                  <a:pt x="2919280" y="509977"/>
                  <a:pt x="2937790" y="511601"/>
                  <a:pt x="2955235" y="516835"/>
                </a:cubicBezTo>
                <a:cubicBezTo>
                  <a:pt x="2981995" y="524863"/>
                  <a:pt x="3008244" y="534504"/>
                  <a:pt x="3034748" y="543339"/>
                </a:cubicBezTo>
                <a:lnTo>
                  <a:pt x="3114261" y="569843"/>
                </a:lnTo>
                <a:lnTo>
                  <a:pt x="3154018" y="583095"/>
                </a:lnTo>
                <a:cubicBezTo>
                  <a:pt x="3167270" y="591930"/>
                  <a:pt x="3181337" y="599650"/>
                  <a:pt x="3193774" y="609600"/>
                </a:cubicBezTo>
                <a:cubicBezTo>
                  <a:pt x="3203530" y="617405"/>
                  <a:pt x="3209565" y="629676"/>
                  <a:pt x="3220279" y="636104"/>
                </a:cubicBezTo>
                <a:cubicBezTo>
                  <a:pt x="3232257" y="643291"/>
                  <a:pt x="3246783" y="644939"/>
                  <a:pt x="3260035" y="649356"/>
                </a:cubicBezTo>
                <a:cubicBezTo>
                  <a:pt x="3287307" y="676628"/>
                  <a:pt x="3302796" y="694616"/>
                  <a:pt x="3339548" y="715617"/>
                </a:cubicBezTo>
                <a:cubicBezTo>
                  <a:pt x="3351677" y="722548"/>
                  <a:pt x="3366053" y="724452"/>
                  <a:pt x="3379305" y="728869"/>
                </a:cubicBezTo>
                <a:cubicBezTo>
                  <a:pt x="3426543" y="776109"/>
                  <a:pt x="3383937" y="739089"/>
                  <a:pt x="3458818" y="781878"/>
                </a:cubicBezTo>
                <a:cubicBezTo>
                  <a:pt x="3472646" y="789780"/>
                  <a:pt x="3486137" y="798433"/>
                  <a:pt x="3498574" y="808382"/>
                </a:cubicBezTo>
                <a:cubicBezTo>
                  <a:pt x="3508331" y="816187"/>
                  <a:pt x="3513904" y="829299"/>
                  <a:pt x="3525079" y="834887"/>
                </a:cubicBezTo>
                <a:cubicBezTo>
                  <a:pt x="3550067" y="847381"/>
                  <a:pt x="3578088" y="852556"/>
                  <a:pt x="3604592" y="861391"/>
                </a:cubicBezTo>
                <a:lnTo>
                  <a:pt x="3684105" y="887895"/>
                </a:lnTo>
                <a:lnTo>
                  <a:pt x="3737113" y="901148"/>
                </a:lnTo>
                <a:cubicBezTo>
                  <a:pt x="3806283" y="947260"/>
                  <a:pt x="3749257" y="917099"/>
                  <a:pt x="3856383" y="940904"/>
                </a:cubicBezTo>
                <a:cubicBezTo>
                  <a:pt x="3870020" y="943934"/>
                  <a:pt x="3882504" y="951126"/>
                  <a:pt x="3896140" y="954156"/>
                </a:cubicBezTo>
                <a:cubicBezTo>
                  <a:pt x="3922370" y="959985"/>
                  <a:pt x="3949423" y="961580"/>
                  <a:pt x="3975653" y="967409"/>
                </a:cubicBezTo>
                <a:cubicBezTo>
                  <a:pt x="3989289" y="970439"/>
                  <a:pt x="4001711" y="977922"/>
                  <a:pt x="4015409" y="980661"/>
                </a:cubicBezTo>
                <a:cubicBezTo>
                  <a:pt x="4046038" y="986787"/>
                  <a:pt x="4077252" y="989496"/>
                  <a:pt x="4108174" y="993913"/>
                </a:cubicBezTo>
                <a:cubicBezTo>
                  <a:pt x="4202654" y="1041152"/>
                  <a:pt x="4120228" y="1006924"/>
                  <a:pt x="4253948" y="1033669"/>
                </a:cubicBezTo>
                <a:cubicBezTo>
                  <a:pt x="4267646" y="1036409"/>
                  <a:pt x="4280007" y="1044182"/>
                  <a:pt x="4293705" y="1046922"/>
                </a:cubicBezTo>
                <a:cubicBezTo>
                  <a:pt x="4324334" y="1053048"/>
                  <a:pt x="4355548" y="1055757"/>
                  <a:pt x="4386470" y="1060174"/>
                </a:cubicBezTo>
                <a:cubicBezTo>
                  <a:pt x="4496905" y="1055757"/>
                  <a:pt x="4607513" y="1054526"/>
                  <a:pt x="4717774" y="1046922"/>
                </a:cubicBezTo>
                <a:cubicBezTo>
                  <a:pt x="4735944" y="1045669"/>
                  <a:pt x="4753729" y="1040064"/>
                  <a:pt x="4770783" y="1033669"/>
                </a:cubicBezTo>
                <a:cubicBezTo>
                  <a:pt x="4789280" y="1026732"/>
                  <a:pt x="4805634" y="1014947"/>
                  <a:pt x="4823792" y="1007165"/>
                </a:cubicBezTo>
                <a:cubicBezTo>
                  <a:pt x="4836631" y="1001662"/>
                  <a:pt x="4851054" y="1000160"/>
                  <a:pt x="4863548" y="993913"/>
                </a:cubicBezTo>
                <a:cubicBezTo>
                  <a:pt x="4877794" y="986790"/>
                  <a:pt x="4889476" y="975311"/>
                  <a:pt x="4903305" y="967409"/>
                </a:cubicBezTo>
                <a:cubicBezTo>
                  <a:pt x="4920457" y="957608"/>
                  <a:pt x="4939373" y="951068"/>
                  <a:pt x="4956313" y="940904"/>
                </a:cubicBezTo>
                <a:cubicBezTo>
                  <a:pt x="4983628" y="924515"/>
                  <a:pt x="5009322" y="905565"/>
                  <a:pt x="5035826" y="887895"/>
                </a:cubicBezTo>
                <a:cubicBezTo>
                  <a:pt x="5049078" y="879060"/>
                  <a:pt x="5061337" y="868514"/>
                  <a:pt x="5075583" y="861391"/>
                </a:cubicBezTo>
                <a:cubicBezTo>
                  <a:pt x="5111867" y="843250"/>
                  <a:pt x="5137124" y="833361"/>
                  <a:pt x="5168348" y="808382"/>
                </a:cubicBezTo>
                <a:cubicBezTo>
                  <a:pt x="5178104" y="800577"/>
                  <a:pt x="5184858" y="789375"/>
                  <a:pt x="5194853" y="781878"/>
                </a:cubicBezTo>
                <a:cubicBezTo>
                  <a:pt x="5277432" y="719944"/>
                  <a:pt x="5259498" y="745675"/>
                  <a:pt x="5327374" y="689113"/>
                </a:cubicBezTo>
                <a:cubicBezTo>
                  <a:pt x="5336972" y="681114"/>
                  <a:pt x="5344123" y="670414"/>
                  <a:pt x="5353879" y="662609"/>
                </a:cubicBezTo>
                <a:cubicBezTo>
                  <a:pt x="5399730" y="625928"/>
                  <a:pt x="5392217" y="642256"/>
                  <a:pt x="5446644" y="609600"/>
                </a:cubicBezTo>
                <a:cubicBezTo>
                  <a:pt x="5473959" y="593211"/>
                  <a:pt x="5497666" y="570836"/>
                  <a:pt x="5526157" y="556591"/>
                </a:cubicBezTo>
                <a:cubicBezTo>
                  <a:pt x="5543827" y="547756"/>
                  <a:pt x="5562014" y="539888"/>
                  <a:pt x="5579166" y="530087"/>
                </a:cubicBezTo>
                <a:cubicBezTo>
                  <a:pt x="5592995" y="522185"/>
                  <a:pt x="5604676" y="510705"/>
                  <a:pt x="5618922" y="503582"/>
                </a:cubicBezTo>
                <a:cubicBezTo>
                  <a:pt x="5653308" y="486389"/>
                  <a:pt x="5704264" y="483864"/>
                  <a:pt x="5738192" y="477078"/>
                </a:cubicBezTo>
                <a:cubicBezTo>
                  <a:pt x="5756051" y="473506"/>
                  <a:pt x="5773688" y="468829"/>
                  <a:pt x="5791200" y="463826"/>
                </a:cubicBezTo>
                <a:cubicBezTo>
                  <a:pt x="5804632" y="459988"/>
                  <a:pt x="5817065" y="452036"/>
                  <a:pt x="5830957" y="450574"/>
                </a:cubicBezTo>
                <a:cubicBezTo>
                  <a:pt x="5901384" y="443161"/>
                  <a:pt x="5972314" y="441739"/>
                  <a:pt x="6042992" y="437322"/>
                </a:cubicBezTo>
                <a:cubicBezTo>
                  <a:pt x="6069496" y="432904"/>
                  <a:pt x="6096275" y="429898"/>
                  <a:pt x="6122505" y="424069"/>
                </a:cubicBezTo>
                <a:cubicBezTo>
                  <a:pt x="6136141" y="421039"/>
                  <a:pt x="6148292" y="410817"/>
                  <a:pt x="6162261" y="410817"/>
                </a:cubicBezTo>
                <a:cubicBezTo>
                  <a:pt x="6250719" y="410817"/>
                  <a:pt x="6338957" y="419652"/>
                  <a:pt x="6427305" y="424069"/>
                </a:cubicBezTo>
                <a:cubicBezTo>
                  <a:pt x="6484262" y="435461"/>
                  <a:pt x="6565960" y="448953"/>
                  <a:pt x="6612835" y="477078"/>
                </a:cubicBezTo>
                <a:cubicBezTo>
                  <a:pt x="6654727" y="502213"/>
                  <a:pt x="6687740" y="524326"/>
                  <a:pt x="6732105" y="543339"/>
                </a:cubicBezTo>
                <a:cubicBezTo>
                  <a:pt x="6744944" y="548842"/>
                  <a:pt x="6759367" y="550344"/>
                  <a:pt x="6771861" y="556591"/>
                </a:cubicBezTo>
                <a:cubicBezTo>
                  <a:pt x="6863381" y="602351"/>
                  <a:pt x="6754303" y="568765"/>
                  <a:pt x="6864626" y="596348"/>
                </a:cubicBezTo>
                <a:cubicBezTo>
                  <a:pt x="6926353" y="658072"/>
                  <a:pt x="6846440" y="587254"/>
                  <a:pt x="6944140" y="636104"/>
                </a:cubicBezTo>
                <a:cubicBezTo>
                  <a:pt x="6955315" y="641692"/>
                  <a:pt x="6959930" y="656181"/>
                  <a:pt x="6970644" y="662609"/>
                </a:cubicBezTo>
                <a:cubicBezTo>
                  <a:pt x="6982622" y="669796"/>
                  <a:pt x="6997148" y="671444"/>
                  <a:pt x="7010400" y="675861"/>
                </a:cubicBezTo>
                <a:cubicBezTo>
                  <a:pt x="7062172" y="727631"/>
                  <a:pt x="7007847" y="681209"/>
                  <a:pt x="7076661" y="715617"/>
                </a:cubicBezTo>
                <a:cubicBezTo>
                  <a:pt x="7090907" y="722740"/>
                  <a:pt x="7101778" y="735848"/>
                  <a:pt x="7116418" y="742122"/>
                </a:cubicBezTo>
                <a:cubicBezTo>
                  <a:pt x="7133158" y="749297"/>
                  <a:pt x="7152614" y="748369"/>
                  <a:pt x="7169426" y="755374"/>
                </a:cubicBezTo>
                <a:cubicBezTo>
                  <a:pt x="7205897" y="770570"/>
                  <a:pt x="7237961" y="795887"/>
                  <a:pt x="7275444" y="808382"/>
                </a:cubicBezTo>
                <a:cubicBezTo>
                  <a:pt x="7288696" y="812800"/>
                  <a:pt x="7301648" y="818247"/>
                  <a:pt x="7315200" y="821635"/>
                </a:cubicBezTo>
                <a:cubicBezTo>
                  <a:pt x="7337052" y="827098"/>
                  <a:pt x="7359887" y="828415"/>
                  <a:pt x="7381461" y="834887"/>
                </a:cubicBezTo>
                <a:cubicBezTo>
                  <a:pt x="7404246" y="841722"/>
                  <a:pt x="7424396" y="856726"/>
                  <a:pt x="7447722" y="861391"/>
                </a:cubicBezTo>
                <a:cubicBezTo>
                  <a:pt x="7491254" y="870097"/>
                  <a:pt x="7536070" y="870226"/>
                  <a:pt x="7580244" y="874643"/>
                </a:cubicBezTo>
                <a:lnTo>
                  <a:pt x="7739270" y="914400"/>
                </a:lnTo>
                <a:cubicBezTo>
                  <a:pt x="7756940" y="918817"/>
                  <a:pt x="7774313" y="924658"/>
                  <a:pt x="7792279" y="927652"/>
                </a:cubicBezTo>
                <a:cubicBezTo>
                  <a:pt x="7818783" y="932069"/>
                  <a:pt x="7845382" y="935952"/>
                  <a:pt x="7871792" y="940904"/>
                </a:cubicBezTo>
                <a:cubicBezTo>
                  <a:pt x="7916069" y="949206"/>
                  <a:pt x="8004313" y="967409"/>
                  <a:pt x="8004313" y="967409"/>
                </a:cubicBezTo>
                <a:cubicBezTo>
                  <a:pt x="8158922" y="962991"/>
                  <a:pt x="8313682" y="962286"/>
                  <a:pt x="8468140" y="954156"/>
                </a:cubicBezTo>
                <a:cubicBezTo>
                  <a:pt x="8482090" y="953422"/>
                  <a:pt x="8494419" y="944579"/>
                  <a:pt x="8507896" y="940904"/>
                </a:cubicBezTo>
                <a:cubicBezTo>
                  <a:pt x="8543039" y="931320"/>
                  <a:pt x="8613913" y="914400"/>
                  <a:pt x="8613913" y="914400"/>
                </a:cubicBezTo>
                <a:cubicBezTo>
                  <a:pt x="8636000" y="901148"/>
                  <a:pt x="8656636" y="885104"/>
                  <a:pt x="8680174" y="874643"/>
                </a:cubicBezTo>
                <a:cubicBezTo>
                  <a:pt x="8846708" y="800628"/>
                  <a:pt x="8614545" y="930246"/>
                  <a:pt x="8786192" y="834887"/>
                </a:cubicBezTo>
                <a:cubicBezTo>
                  <a:pt x="8808708" y="822378"/>
                  <a:pt x="8830611" y="808782"/>
                  <a:pt x="8852453" y="795130"/>
                </a:cubicBezTo>
                <a:cubicBezTo>
                  <a:pt x="8865959" y="786689"/>
                  <a:pt x="8878381" y="776528"/>
                  <a:pt x="8892209" y="768626"/>
                </a:cubicBezTo>
                <a:cubicBezTo>
                  <a:pt x="8909361" y="758825"/>
                  <a:pt x="8928278" y="752286"/>
                  <a:pt x="8945218" y="742122"/>
                </a:cubicBezTo>
                <a:cubicBezTo>
                  <a:pt x="8972533" y="725733"/>
                  <a:pt x="8995155" y="700943"/>
                  <a:pt x="9024731" y="689113"/>
                </a:cubicBezTo>
                <a:lnTo>
                  <a:pt x="9090992" y="662609"/>
                </a:lnTo>
                <a:cubicBezTo>
                  <a:pt x="9293051" y="460547"/>
                  <a:pt x="9092032" y="651173"/>
                  <a:pt x="9210261" y="556591"/>
                </a:cubicBezTo>
                <a:cubicBezTo>
                  <a:pt x="9220017" y="548786"/>
                  <a:pt x="9227010" y="537892"/>
                  <a:pt x="9236766" y="530087"/>
                </a:cubicBezTo>
                <a:cubicBezTo>
                  <a:pt x="9301274" y="478481"/>
                  <a:pt x="9254940" y="530957"/>
                  <a:pt x="9329531" y="463826"/>
                </a:cubicBezTo>
                <a:cubicBezTo>
                  <a:pt x="9357392" y="438751"/>
                  <a:pt x="9379058" y="406803"/>
                  <a:pt x="9409044" y="384313"/>
                </a:cubicBezTo>
                <a:cubicBezTo>
                  <a:pt x="9426714" y="371061"/>
                  <a:pt x="9444080" y="357394"/>
                  <a:pt x="9462053" y="344556"/>
                </a:cubicBezTo>
                <a:cubicBezTo>
                  <a:pt x="9475013" y="335299"/>
                  <a:pt x="9489574" y="328248"/>
                  <a:pt x="9501809" y="318052"/>
                </a:cubicBezTo>
                <a:cubicBezTo>
                  <a:pt x="9567988" y="262903"/>
                  <a:pt x="9511455" y="288332"/>
                  <a:pt x="9581322" y="265043"/>
                </a:cubicBezTo>
                <a:cubicBezTo>
                  <a:pt x="9594574" y="251791"/>
                  <a:pt x="9605485" y="235683"/>
                  <a:pt x="9621079" y="225287"/>
                </a:cubicBezTo>
                <a:cubicBezTo>
                  <a:pt x="9632702" y="217539"/>
                  <a:pt x="9647756" y="216940"/>
                  <a:pt x="9660835" y="212035"/>
                </a:cubicBezTo>
                <a:cubicBezTo>
                  <a:pt x="9683109" y="203682"/>
                  <a:pt x="9706301" y="197083"/>
                  <a:pt x="9727096" y="185530"/>
                </a:cubicBezTo>
                <a:cubicBezTo>
                  <a:pt x="9746403" y="174804"/>
                  <a:pt x="9760928" y="156732"/>
                  <a:pt x="9780105" y="145774"/>
                </a:cubicBezTo>
                <a:cubicBezTo>
                  <a:pt x="9804579" y="131789"/>
                  <a:pt x="9865262" y="124958"/>
                  <a:pt x="9886122" y="119269"/>
                </a:cubicBezTo>
                <a:cubicBezTo>
                  <a:pt x="9913076" y="111918"/>
                  <a:pt x="9938240" y="98244"/>
                  <a:pt x="9965635" y="92765"/>
                </a:cubicBezTo>
                <a:cubicBezTo>
                  <a:pt x="9987722" y="88348"/>
                  <a:pt x="10010044" y="84976"/>
                  <a:pt x="10031896" y="79513"/>
                </a:cubicBezTo>
                <a:cubicBezTo>
                  <a:pt x="10045448" y="76125"/>
                  <a:pt x="10057909" y="68760"/>
                  <a:pt x="10071653" y="66261"/>
                </a:cubicBezTo>
                <a:cubicBezTo>
                  <a:pt x="10193591" y="44091"/>
                  <a:pt x="10384777" y="44004"/>
                  <a:pt x="10482470" y="39756"/>
                </a:cubicBezTo>
                <a:cubicBezTo>
                  <a:pt x="10529927" y="31847"/>
                  <a:pt x="10608464" y="18124"/>
                  <a:pt x="10654748" y="13252"/>
                </a:cubicBezTo>
                <a:cubicBezTo>
                  <a:pt x="10707648" y="7684"/>
                  <a:pt x="10760765" y="4417"/>
                  <a:pt x="10813774" y="0"/>
                </a:cubicBezTo>
                <a:cubicBezTo>
                  <a:pt x="10879495" y="1603"/>
                  <a:pt x="11332420" y="2008"/>
                  <a:pt x="11516140" y="26504"/>
                </a:cubicBezTo>
                <a:cubicBezTo>
                  <a:pt x="11529986" y="28350"/>
                  <a:pt x="11542344" y="36368"/>
                  <a:pt x="11555896" y="39756"/>
                </a:cubicBezTo>
                <a:cubicBezTo>
                  <a:pt x="11577748" y="45219"/>
                  <a:pt x="11600070" y="48591"/>
                  <a:pt x="11622157" y="53009"/>
                </a:cubicBezTo>
                <a:cubicBezTo>
                  <a:pt x="11736091" y="128965"/>
                  <a:pt x="11591938" y="37900"/>
                  <a:pt x="11701670" y="92765"/>
                </a:cubicBezTo>
                <a:cubicBezTo>
                  <a:pt x="11756053" y="119956"/>
                  <a:pt x="11726845" y="112905"/>
                  <a:pt x="11767931" y="145774"/>
                </a:cubicBezTo>
                <a:cubicBezTo>
                  <a:pt x="11780368" y="155723"/>
                  <a:pt x="11794435" y="163443"/>
                  <a:pt x="11807687" y="172278"/>
                </a:cubicBezTo>
                <a:cubicBezTo>
                  <a:pt x="11833488" y="249677"/>
                  <a:pt x="11800753" y="178596"/>
                  <a:pt x="11860696" y="238539"/>
                </a:cubicBezTo>
                <a:cubicBezTo>
                  <a:pt x="11871958" y="249801"/>
                  <a:pt x="11877251" y="265858"/>
                  <a:pt x="11887200" y="278295"/>
                </a:cubicBezTo>
                <a:cubicBezTo>
                  <a:pt x="11895005" y="288052"/>
                  <a:pt x="11905900" y="295043"/>
                  <a:pt x="11913705" y="304800"/>
                </a:cubicBezTo>
                <a:cubicBezTo>
                  <a:pt x="11923654" y="317237"/>
                  <a:pt x="11929844" y="332463"/>
                  <a:pt x="11940209" y="344556"/>
                </a:cubicBezTo>
                <a:lnTo>
                  <a:pt x="12019722" y="424069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A4ECFCD-11B1-4F94-BCB2-23EB641C14E5}"/>
              </a:ext>
            </a:extLst>
          </p:cNvPr>
          <p:cNvSpPr/>
          <p:nvPr/>
        </p:nvSpPr>
        <p:spPr>
          <a:xfrm>
            <a:off x="523461" y="3075265"/>
            <a:ext cx="12019722" cy="1219200"/>
          </a:xfrm>
          <a:custGeom>
            <a:avLst/>
            <a:gdLst>
              <a:gd name="connsiteX0" fmla="*/ 0 w 12019722"/>
              <a:gd name="connsiteY0" fmla="*/ 834887 h 1219200"/>
              <a:gd name="connsiteX1" fmla="*/ 26505 w 12019722"/>
              <a:gd name="connsiteY1" fmla="*/ 901148 h 1219200"/>
              <a:gd name="connsiteX2" fmla="*/ 66261 w 12019722"/>
              <a:gd name="connsiteY2" fmla="*/ 954156 h 1219200"/>
              <a:gd name="connsiteX3" fmla="*/ 119270 w 12019722"/>
              <a:gd name="connsiteY3" fmla="*/ 1033669 h 1219200"/>
              <a:gd name="connsiteX4" fmla="*/ 198783 w 12019722"/>
              <a:gd name="connsiteY4" fmla="*/ 1126435 h 1219200"/>
              <a:gd name="connsiteX5" fmla="*/ 238540 w 12019722"/>
              <a:gd name="connsiteY5" fmla="*/ 1139687 h 1219200"/>
              <a:gd name="connsiteX6" fmla="*/ 318053 w 12019722"/>
              <a:gd name="connsiteY6" fmla="*/ 1192695 h 1219200"/>
              <a:gd name="connsiteX7" fmla="*/ 424070 w 12019722"/>
              <a:gd name="connsiteY7" fmla="*/ 1219200 h 1219200"/>
              <a:gd name="connsiteX8" fmla="*/ 728870 w 12019722"/>
              <a:gd name="connsiteY8" fmla="*/ 1205948 h 1219200"/>
              <a:gd name="connsiteX9" fmla="*/ 768626 w 12019722"/>
              <a:gd name="connsiteY9" fmla="*/ 1192695 h 1219200"/>
              <a:gd name="connsiteX10" fmla="*/ 874644 w 12019722"/>
              <a:gd name="connsiteY10" fmla="*/ 1179443 h 1219200"/>
              <a:gd name="connsiteX11" fmla="*/ 1007166 w 12019722"/>
              <a:gd name="connsiteY11" fmla="*/ 1139687 h 1219200"/>
              <a:gd name="connsiteX12" fmla="*/ 1046922 w 12019722"/>
              <a:gd name="connsiteY12" fmla="*/ 1126435 h 1219200"/>
              <a:gd name="connsiteX13" fmla="*/ 1113183 w 12019722"/>
              <a:gd name="connsiteY13" fmla="*/ 1086678 h 1219200"/>
              <a:gd name="connsiteX14" fmla="*/ 1192696 w 12019722"/>
              <a:gd name="connsiteY14" fmla="*/ 1046922 h 1219200"/>
              <a:gd name="connsiteX15" fmla="*/ 1258957 w 12019722"/>
              <a:gd name="connsiteY15" fmla="*/ 993913 h 1219200"/>
              <a:gd name="connsiteX16" fmla="*/ 1391479 w 12019722"/>
              <a:gd name="connsiteY16" fmla="*/ 914400 h 1219200"/>
              <a:gd name="connsiteX17" fmla="*/ 1470992 w 12019722"/>
              <a:gd name="connsiteY17" fmla="*/ 848139 h 1219200"/>
              <a:gd name="connsiteX18" fmla="*/ 1524000 w 12019722"/>
              <a:gd name="connsiteY18" fmla="*/ 821635 h 1219200"/>
              <a:gd name="connsiteX19" fmla="*/ 1590261 w 12019722"/>
              <a:gd name="connsiteY19" fmla="*/ 781878 h 1219200"/>
              <a:gd name="connsiteX20" fmla="*/ 1616766 w 12019722"/>
              <a:gd name="connsiteY20" fmla="*/ 742122 h 1219200"/>
              <a:gd name="connsiteX21" fmla="*/ 1709531 w 12019722"/>
              <a:gd name="connsiteY21" fmla="*/ 689113 h 1219200"/>
              <a:gd name="connsiteX22" fmla="*/ 1802296 w 12019722"/>
              <a:gd name="connsiteY22" fmla="*/ 622852 h 1219200"/>
              <a:gd name="connsiteX23" fmla="*/ 1842053 w 12019722"/>
              <a:gd name="connsiteY23" fmla="*/ 609600 h 1219200"/>
              <a:gd name="connsiteX24" fmla="*/ 1868557 w 12019722"/>
              <a:gd name="connsiteY24" fmla="*/ 583095 h 1219200"/>
              <a:gd name="connsiteX25" fmla="*/ 1974574 w 12019722"/>
              <a:gd name="connsiteY25" fmla="*/ 543339 h 1219200"/>
              <a:gd name="connsiteX26" fmla="*/ 2093844 w 12019722"/>
              <a:gd name="connsiteY26" fmla="*/ 503582 h 1219200"/>
              <a:gd name="connsiteX27" fmla="*/ 2133600 w 12019722"/>
              <a:gd name="connsiteY27" fmla="*/ 490330 h 1219200"/>
              <a:gd name="connsiteX28" fmla="*/ 2305879 w 12019722"/>
              <a:gd name="connsiteY28" fmla="*/ 450574 h 1219200"/>
              <a:gd name="connsiteX29" fmla="*/ 2769705 w 12019722"/>
              <a:gd name="connsiteY29" fmla="*/ 463826 h 1219200"/>
              <a:gd name="connsiteX30" fmla="*/ 2849218 w 12019722"/>
              <a:gd name="connsiteY30" fmla="*/ 477078 h 1219200"/>
              <a:gd name="connsiteX31" fmla="*/ 2902226 w 12019722"/>
              <a:gd name="connsiteY31" fmla="*/ 503582 h 1219200"/>
              <a:gd name="connsiteX32" fmla="*/ 2955235 w 12019722"/>
              <a:gd name="connsiteY32" fmla="*/ 516835 h 1219200"/>
              <a:gd name="connsiteX33" fmla="*/ 3034748 w 12019722"/>
              <a:gd name="connsiteY33" fmla="*/ 543339 h 1219200"/>
              <a:gd name="connsiteX34" fmla="*/ 3114261 w 12019722"/>
              <a:gd name="connsiteY34" fmla="*/ 569843 h 1219200"/>
              <a:gd name="connsiteX35" fmla="*/ 3154018 w 12019722"/>
              <a:gd name="connsiteY35" fmla="*/ 583095 h 1219200"/>
              <a:gd name="connsiteX36" fmla="*/ 3193774 w 12019722"/>
              <a:gd name="connsiteY36" fmla="*/ 609600 h 1219200"/>
              <a:gd name="connsiteX37" fmla="*/ 3220279 w 12019722"/>
              <a:gd name="connsiteY37" fmla="*/ 636104 h 1219200"/>
              <a:gd name="connsiteX38" fmla="*/ 3260035 w 12019722"/>
              <a:gd name="connsiteY38" fmla="*/ 649356 h 1219200"/>
              <a:gd name="connsiteX39" fmla="*/ 3339548 w 12019722"/>
              <a:gd name="connsiteY39" fmla="*/ 715617 h 1219200"/>
              <a:gd name="connsiteX40" fmla="*/ 3379305 w 12019722"/>
              <a:gd name="connsiteY40" fmla="*/ 728869 h 1219200"/>
              <a:gd name="connsiteX41" fmla="*/ 3458818 w 12019722"/>
              <a:gd name="connsiteY41" fmla="*/ 781878 h 1219200"/>
              <a:gd name="connsiteX42" fmla="*/ 3498574 w 12019722"/>
              <a:gd name="connsiteY42" fmla="*/ 808382 h 1219200"/>
              <a:gd name="connsiteX43" fmla="*/ 3525079 w 12019722"/>
              <a:gd name="connsiteY43" fmla="*/ 834887 h 1219200"/>
              <a:gd name="connsiteX44" fmla="*/ 3604592 w 12019722"/>
              <a:gd name="connsiteY44" fmla="*/ 861391 h 1219200"/>
              <a:gd name="connsiteX45" fmla="*/ 3684105 w 12019722"/>
              <a:gd name="connsiteY45" fmla="*/ 887895 h 1219200"/>
              <a:gd name="connsiteX46" fmla="*/ 3737113 w 12019722"/>
              <a:gd name="connsiteY46" fmla="*/ 901148 h 1219200"/>
              <a:gd name="connsiteX47" fmla="*/ 3856383 w 12019722"/>
              <a:gd name="connsiteY47" fmla="*/ 940904 h 1219200"/>
              <a:gd name="connsiteX48" fmla="*/ 3896140 w 12019722"/>
              <a:gd name="connsiteY48" fmla="*/ 954156 h 1219200"/>
              <a:gd name="connsiteX49" fmla="*/ 3975653 w 12019722"/>
              <a:gd name="connsiteY49" fmla="*/ 967409 h 1219200"/>
              <a:gd name="connsiteX50" fmla="*/ 4015409 w 12019722"/>
              <a:gd name="connsiteY50" fmla="*/ 980661 h 1219200"/>
              <a:gd name="connsiteX51" fmla="*/ 4108174 w 12019722"/>
              <a:gd name="connsiteY51" fmla="*/ 993913 h 1219200"/>
              <a:gd name="connsiteX52" fmla="*/ 4253948 w 12019722"/>
              <a:gd name="connsiteY52" fmla="*/ 1033669 h 1219200"/>
              <a:gd name="connsiteX53" fmla="*/ 4293705 w 12019722"/>
              <a:gd name="connsiteY53" fmla="*/ 1046922 h 1219200"/>
              <a:gd name="connsiteX54" fmla="*/ 4386470 w 12019722"/>
              <a:gd name="connsiteY54" fmla="*/ 1060174 h 1219200"/>
              <a:gd name="connsiteX55" fmla="*/ 4717774 w 12019722"/>
              <a:gd name="connsiteY55" fmla="*/ 1046922 h 1219200"/>
              <a:gd name="connsiteX56" fmla="*/ 4770783 w 12019722"/>
              <a:gd name="connsiteY56" fmla="*/ 1033669 h 1219200"/>
              <a:gd name="connsiteX57" fmla="*/ 4823792 w 12019722"/>
              <a:gd name="connsiteY57" fmla="*/ 1007165 h 1219200"/>
              <a:gd name="connsiteX58" fmla="*/ 4863548 w 12019722"/>
              <a:gd name="connsiteY58" fmla="*/ 993913 h 1219200"/>
              <a:gd name="connsiteX59" fmla="*/ 4903305 w 12019722"/>
              <a:gd name="connsiteY59" fmla="*/ 967409 h 1219200"/>
              <a:gd name="connsiteX60" fmla="*/ 4956313 w 12019722"/>
              <a:gd name="connsiteY60" fmla="*/ 940904 h 1219200"/>
              <a:gd name="connsiteX61" fmla="*/ 5035826 w 12019722"/>
              <a:gd name="connsiteY61" fmla="*/ 887895 h 1219200"/>
              <a:gd name="connsiteX62" fmla="*/ 5075583 w 12019722"/>
              <a:gd name="connsiteY62" fmla="*/ 861391 h 1219200"/>
              <a:gd name="connsiteX63" fmla="*/ 5168348 w 12019722"/>
              <a:gd name="connsiteY63" fmla="*/ 808382 h 1219200"/>
              <a:gd name="connsiteX64" fmla="*/ 5194853 w 12019722"/>
              <a:gd name="connsiteY64" fmla="*/ 781878 h 1219200"/>
              <a:gd name="connsiteX65" fmla="*/ 5327374 w 12019722"/>
              <a:gd name="connsiteY65" fmla="*/ 689113 h 1219200"/>
              <a:gd name="connsiteX66" fmla="*/ 5353879 w 12019722"/>
              <a:gd name="connsiteY66" fmla="*/ 662609 h 1219200"/>
              <a:gd name="connsiteX67" fmla="*/ 5446644 w 12019722"/>
              <a:gd name="connsiteY67" fmla="*/ 609600 h 1219200"/>
              <a:gd name="connsiteX68" fmla="*/ 5526157 w 12019722"/>
              <a:gd name="connsiteY68" fmla="*/ 556591 h 1219200"/>
              <a:gd name="connsiteX69" fmla="*/ 5579166 w 12019722"/>
              <a:gd name="connsiteY69" fmla="*/ 530087 h 1219200"/>
              <a:gd name="connsiteX70" fmla="*/ 5618922 w 12019722"/>
              <a:gd name="connsiteY70" fmla="*/ 503582 h 1219200"/>
              <a:gd name="connsiteX71" fmla="*/ 5738192 w 12019722"/>
              <a:gd name="connsiteY71" fmla="*/ 477078 h 1219200"/>
              <a:gd name="connsiteX72" fmla="*/ 5791200 w 12019722"/>
              <a:gd name="connsiteY72" fmla="*/ 463826 h 1219200"/>
              <a:gd name="connsiteX73" fmla="*/ 5830957 w 12019722"/>
              <a:gd name="connsiteY73" fmla="*/ 450574 h 1219200"/>
              <a:gd name="connsiteX74" fmla="*/ 6042992 w 12019722"/>
              <a:gd name="connsiteY74" fmla="*/ 437322 h 1219200"/>
              <a:gd name="connsiteX75" fmla="*/ 6122505 w 12019722"/>
              <a:gd name="connsiteY75" fmla="*/ 424069 h 1219200"/>
              <a:gd name="connsiteX76" fmla="*/ 6162261 w 12019722"/>
              <a:gd name="connsiteY76" fmla="*/ 410817 h 1219200"/>
              <a:gd name="connsiteX77" fmla="*/ 6427305 w 12019722"/>
              <a:gd name="connsiteY77" fmla="*/ 424069 h 1219200"/>
              <a:gd name="connsiteX78" fmla="*/ 6612835 w 12019722"/>
              <a:gd name="connsiteY78" fmla="*/ 477078 h 1219200"/>
              <a:gd name="connsiteX79" fmla="*/ 6732105 w 12019722"/>
              <a:gd name="connsiteY79" fmla="*/ 543339 h 1219200"/>
              <a:gd name="connsiteX80" fmla="*/ 6771861 w 12019722"/>
              <a:gd name="connsiteY80" fmla="*/ 556591 h 1219200"/>
              <a:gd name="connsiteX81" fmla="*/ 6864626 w 12019722"/>
              <a:gd name="connsiteY81" fmla="*/ 596348 h 1219200"/>
              <a:gd name="connsiteX82" fmla="*/ 6944140 w 12019722"/>
              <a:gd name="connsiteY82" fmla="*/ 636104 h 1219200"/>
              <a:gd name="connsiteX83" fmla="*/ 6970644 w 12019722"/>
              <a:gd name="connsiteY83" fmla="*/ 662609 h 1219200"/>
              <a:gd name="connsiteX84" fmla="*/ 7010400 w 12019722"/>
              <a:gd name="connsiteY84" fmla="*/ 675861 h 1219200"/>
              <a:gd name="connsiteX85" fmla="*/ 7076661 w 12019722"/>
              <a:gd name="connsiteY85" fmla="*/ 715617 h 1219200"/>
              <a:gd name="connsiteX86" fmla="*/ 7116418 w 12019722"/>
              <a:gd name="connsiteY86" fmla="*/ 742122 h 1219200"/>
              <a:gd name="connsiteX87" fmla="*/ 7169426 w 12019722"/>
              <a:gd name="connsiteY87" fmla="*/ 755374 h 1219200"/>
              <a:gd name="connsiteX88" fmla="*/ 7275444 w 12019722"/>
              <a:gd name="connsiteY88" fmla="*/ 808382 h 1219200"/>
              <a:gd name="connsiteX89" fmla="*/ 7315200 w 12019722"/>
              <a:gd name="connsiteY89" fmla="*/ 821635 h 1219200"/>
              <a:gd name="connsiteX90" fmla="*/ 7381461 w 12019722"/>
              <a:gd name="connsiteY90" fmla="*/ 834887 h 1219200"/>
              <a:gd name="connsiteX91" fmla="*/ 7447722 w 12019722"/>
              <a:gd name="connsiteY91" fmla="*/ 861391 h 1219200"/>
              <a:gd name="connsiteX92" fmla="*/ 7580244 w 12019722"/>
              <a:gd name="connsiteY92" fmla="*/ 874643 h 1219200"/>
              <a:gd name="connsiteX93" fmla="*/ 7739270 w 12019722"/>
              <a:gd name="connsiteY93" fmla="*/ 914400 h 1219200"/>
              <a:gd name="connsiteX94" fmla="*/ 7792279 w 12019722"/>
              <a:gd name="connsiteY94" fmla="*/ 927652 h 1219200"/>
              <a:gd name="connsiteX95" fmla="*/ 7871792 w 12019722"/>
              <a:gd name="connsiteY95" fmla="*/ 940904 h 1219200"/>
              <a:gd name="connsiteX96" fmla="*/ 8004313 w 12019722"/>
              <a:gd name="connsiteY96" fmla="*/ 967409 h 1219200"/>
              <a:gd name="connsiteX97" fmla="*/ 8468140 w 12019722"/>
              <a:gd name="connsiteY97" fmla="*/ 954156 h 1219200"/>
              <a:gd name="connsiteX98" fmla="*/ 8507896 w 12019722"/>
              <a:gd name="connsiteY98" fmla="*/ 940904 h 1219200"/>
              <a:gd name="connsiteX99" fmla="*/ 8613913 w 12019722"/>
              <a:gd name="connsiteY99" fmla="*/ 914400 h 1219200"/>
              <a:gd name="connsiteX100" fmla="*/ 8680174 w 12019722"/>
              <a:gd name="connsiteY100" fmla="*/ 874643 h 1219200"/>
              <a:gd name="connsiteX101" fmla="*/ 8786192 w 12019722"/>
              <a:gd name="connsiteY101" fmla="*/ 834887 h 1219200"/>
              <a:gd name="connsiteX102" fmla="*/ 8852453 w 12019722"/>
              <a:gd name="connsiteY102" fmla="*/ 795130 h 1219200"/>
              <a:gd name="connsiteX103" fmla="*/ 8892209 w 12019722"/>
              <a:gd name="connsiteY103" fmla="*/ 768626 h 1219200"/>
              <a:gd name="connsiteX104" fmla="*/ 8945218 w 12019722"/>
              <a:gd name="connsiteY104" fmla="*/ 742122 h 1219200"/>
              <a:gd name="connsiteX105" fmla="*/ 9024731 w 12019722"/>
              <a:gd name="connsiteY105" fmla="*/ 689113 h 1219200"/>
              <a:gd name="connsiteX106" fmla="*/ 9090992 w 12019722"/>
              <a:gd name="connsiteY106" fmla="*/ 662609 h 1219200"/>
              <a:gd name="connsiteX107" fmla="*/ 9210261 w 12019722"/>
              <a:gd name="connsiteY107" fmla="*/ 556591 h 1219200"/>
              <a:gd name="connsiteX108" fmla="*/ 9236766 w 12019722"/>
              <a:gd name="connsiteY108" fmla="*/ 530087 h 1219200"/>
              <a:gd name="connsiteX109" fmla="*/ 9329531 w 12019722"/>
              <a:gd name="connsiteY109" fmla="*/ 463826 h 1219200"/>
              <a:gd name="connsiteX110" fmla="*/ 9409044 w 12019722"/>
              <a:gd name="connsiteY110" fmla="*/ 384313 h 1219200"/>
              <a:gd name="connsiteX111" fmla="*/ 9462053 w 12019722"/>
              <a:gd name="connsiteY111" fmla="*/ 344556 h 1219200"/>
              <a:gd name="connsiteX112" fmla="*/ 9501809 w 12019722"/>
              <a:gd name="connsiteY112" fmla="*/ 318052 h 1219200"/>
              <a:gd name="connsiteX113" fmla="*/ 9581322 w 12019722"/>
              <a:gd name="connsiteY113" fmla="*/ 265043 h 1219200"/>
              <a:gd name="connsiteX114" fmla="*/ 9621079 w 12019722"/>
              <a:gd name="connsiteY114" fmla="*/ 225287 h 1219200"/>
              <a:gd name="connsiteX115" fmla="*/ 9660835 w 12019722"/>
              <a:gd name="connsiteY115" fmla="*/ 212035 h 1219200"/>
              <a:gd name="connsiteX116" fmla="*/ 9727096 w 12019722"/>
              <a:gd name="connsiteY116" fmla="*/ 185530 h 1219200"/>
              <a:gd name="connsiteX117" fmla="*/ 9780105 w 12019722"/>
              <a:gd name="connsiteY117" fmla="*/ 145774 h 1219200"/>
              <a:gd name="connsiteX118" fmla="*/ 9886122 w 12019722"/>
              <a:gd name="connsiteY118" fmla="*/ 119269 h 1219200"/>
              <a:gd name="connsiteX119" fmla="*/ 9965635 w 12019722"/>
              <a:gd name="connsiteY119" fmla="*/ 92765 h 1219200"/>
              <a:gd name="connsiteX120" fmla="*/ 10031896 w 12019722"/>
              <a:gd name="connsiteY120" fmla="*/ 79513 h 1219200"/>
              <a:gd name="connsiteX121" fmla="*/ 10071653 w 12019722"/>
              <a:gd name="connsiteY121" fmla="*/ 66261 h 1219200"/>
              <a:gd name="connsiteX122" fmla="*/ 10482470 w 12019722"/>
              <a:gd name="connsiteY122" fmla="*/ 39756 h 1219200"/>
              <a:gd name="connsiteX123" fmla="*/ 10654748 w 12019722"/>
              <a:gd name="connsiteY123" fmla="*/ 13252 h 1219200"/>
              <a:gd name="connsiteX124" fmla="*/ 10813774 w 12019722"/>
              <a:gd name="connsiteY124" fmla="*/ 0 h 1219200"/>
              <a:gd name="connsiteX125" fmla="*/ 11516140 w 12019722"/>
              <a:gd name="connsiteY125" fmla="*/ 26504 h 1219200"/>
              <a:gd name="connsiteX126" fmla="*/ 11555896 w 12019722"/>
              <a:gd name="connsiteY126" fmla="*/ 39756 h 1219200"/>
              <a:gd name="connsiteX127" fmla="*/ 11622157 w 12019722"/>
              <a:gd name="connsiteY127" fmla="*/ 53009 h 1219200"/>
              <a:gd name="connsiteX128" fmla="*/ 11701670 w 12019722"/>
              <a:gd name="connsiteY128" fmla="*/ 92765 h 1219200"/>
              <a:gd name="connsiteX129" fmla="*/ 11767931 w 12019722"/>
              <a:gd name="connsiteY129" fmla="*/ 145774 h 1219200"/>
              <a:gd name="connsiteX130" fmla="*/ 11807687 w 12019722"/>
              <a:gd name="connsiteY130" fmla="*/ 172278 h 1219200"/>
              <a:gd name="connsiteX131" fmla="*/ 11860696 w 12019722"/>
              <a:gd name="connsiteY131" fmla="*/ 238539 h 1219200"/>
              <a:gd name="connsiteX132" fmla="*/ 11887200 w 12019722"/>
              <a:gd name="connsiteY132" fmla="*/ 278295 h 1219200"/>
              <a:gd name="connsiteX133" fmla="*/ 11913705 w 12019722"/>
              <a:gd name="connsiteY133" fmla="*/ 304800 h 1219200"/>
              <a:gd name="connsiteX134" fmla="*/ 11940209 w 12019722"/>
              <a:gd name="connsiteY134" fmla="*/ 344556 h 1219200"/>
              <a:gd name="connsiteX135" fmla="*/ 12019722 w 12019722"/>
              <a:gd name="connsiteY135" fmla="*/ 42406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019722" h="1219200">
                <a:moveTo>
                  <a:pt x="0" y="834887"/>
                </a:moveTo>
                <a:cubicBezTo>
                  <a:pt x="8835" y="856974"/>
                  <a:pt x="14952" y="880353"/>
                  <a:pt x="26505" y="901148"/>
                </a:cubicBezTo>
                <a:cubicBezTo>
                  <a:pt x="37231" y="920455"/>
                  <a:pt x="53595" y="936062"/>
                  <a:pt x="66261" y="954156"/>
                </a:cubicBezTo>
                <a:cubicBezTo>
                  <a:pt x="84528" y="980252"/>
                  <a:pt x="101600" y="1007165"/>
                  <a:pt x="119270" y="1033669"/>
                </a:cubicBezTo>
                <a:cubicBezTo>
                  <a:pt x="136228" y="1059105"/>
                  <a:pt x="171236" y="1117253"/>
                  <a:pt x="198783" y="1126435"/>
                </a:cubicBezTo>
                <a:lnTo>
                  <a:pt x="238540" y="1139687"/>
                </a:lnTo>
                <a:cubicBezTo>
                  <a:pt x="265044" y="1157356"/>
                  <a:pt x="287150" y="1184969"/>
                  <a:pt x="318053" y="1192695"/>
                </a:cubicBezTo>
                <a:lnTo>
                  <a:pt x="424070" y="1219200"/>
                </a:lnTo>
                <a:cubicBezTo>
                  <a:pt x="525670" y="1214783"/>
                  <a:pt x="627474" y="1213748"/>
                  <a:pt x="728870" y="1205948"/>
                </a:cubicBezTo>
                <a:cubicBezTo>
                  <a:pt x="742798" y="1204877"/>
                  <a:pt x="754882" y="1195194"/>
                  <a:pt x="768626" y="1192695"/>
                </a:cubicBezTo>
                <a:cubicBezTo>
                  <a:pt x="803666" y="1186324"/>
                  <a:pt x="839514" y="1185298"/>
                  <a:pt x="874644" y="1179443"/>
                </a:cubicBezTo>
                <a:cubicBezTo>
                  <a:pt x="914701" y="1172767"/>
                  <a:pt x="971817" y="1151470"/>
                  <a:pt x="1007166" y="1139687"/>
                </a:cubicBezTo>
                <a:lnTo>
                  <a:pt x="1046922" y="1126435"/>
                </a:lnTo>
                <a:cubicBezTo>
                  <a:pt x="1098689" y="1074666"/>
                  <a:pt x="1044372" y="1121083"/>
                  <a:pt x="1113183" y="1086678"/>
                </a:cubicBezTo>
                <a:cubicBezTo>
                  <a:pt x="1215945" y="1035298"/>
                  <a:pt x="1092766" y="1080232"/>
                  <a:pt x="1192696" y="1046922"/>
                </a:cubicBezTo>
                <a:cubicBezTo>
                  <a:pt x="1221720" y="1017896"/>
                  <a:pt x="1219947" y="1016204"/>
                  <a:pt x="1258957" y="993913"/>
                </a:cubicBezTo>
                <a:cubicBezTo>
                  <a:pt x="1307757" y="966028"/>
                  <a:pt x="1348256" y="957624"/>
                  <a:pt x="1391479" y="914400"/>
                </a:cubicBezTo>
                <a:cubicBezTo>
                  <a:pt x="1421722" y="884155"/>
                  <a:pt x="1428985" y="874393"/>
                  <a:pt x="1470992" y="848139"/>
                </a:cubicBezTo>
                <a:cubicBezTo>
                  <a:pt x="1487744" y="837669"/>
                  <a:pt x="1507563" y="832593"/>
                  <a:pt x="1524000" y="821635"/>
                </a:cubicBezTo>
                <a:cubicBezTo>
                  <a:pt x="1596764" y="773125"/>
                  <a:pt x="1497977" y="812639"/>
                  <a:pt x="1590261" y="781878"/>
                </a:cubicBezTo>
                <a:cubicBezTo>
                  <a:pt x="1599096" y="768626"/>
                  <a:pt x="1605504" y="753384"/>
                  <a:pt x="1616766" y="742122"/>
                </a:cubicBezTo>
                <a:cubicBezTo>
                  <a:pt x="1641089" y="717799"/>
                  <a:pt x="1681807" y="706441"/>
                  <a:pt x="1709531" y="689113"/>
                </a:cubicBezTo>
                <a:cubicBezTo>
                  <a:pt x="1733542" y="674106"/>
                  <a:pt x="1774261" y="636869"/>
                  <a:pt x="1802296" y="622852"/>
                </a:cubicBezTo>
                <a:cubicBezTo>
                  <a:pt x="1814790" y="616605"/>
                  <a:pt x="1828801" y="614017"/>
                  <a:pt x="1842053" y="609600"/>
                </a:cubicBezTo>
                <a:cubicBezTo>
                  <a:pt x="1850888" y="600765"/>
                  <a:pt x="1858161" y="590026"/>
                  <a:pt x="1868557" y="583095"/>
                </a:cubicBezTo>
                <a:cubicBezTo>
                  <a:pt x="1910135" y="555376"/>
                  <a:pt x="1927958" y="554993"/>
                  <a:pt x="1974574" y="543339"/>
                </a:cubicBezTo>
                <a:cubicBezTo>
                  <a:pt x="2043744" y="497227"/>
                  <a:pt x="1986718" y="527389"/>
                  <a:pt x="2093844" y="503582"/>
                </a:cubicBezTo>
                <a:cubicBezTo>
                  <a:pt x="2107480" y="500552"/>
                  <a:pt x="2119989" y="493471"/>
                  <a:pt x="2133600" y="490330"/>
                </a:cubicBezTo>
                <a:cubicBezTo>
                  <a:pt x="2323689" y="446464"/>
                  <a:pt x="2209782" y="482606"/>
                  <a:pt x="2305879" y="450574"/>
                </a:cubicBezTo>
                <a:cubicBezTo>
                  <a:pt x="2460488" y="454991"/>
                  <a:pt x="2615217" y="456290"/>
                  <a:pt x="2769705" y="463826"/>
                </a:cubicBezTo>
                <a:cubicBezTo>
                  <a:pt x="2796543" y="465135"/>
                  <a:pt x="2823481" y="469357"/>
                  <a:pt x="2849218" y="477078"/>
                </a:cubicBezTo>
                <a:cubicBezTo>
                  <a:pt x="2868140" y="482754"/>
                  <a:pt x="2883729" y="496645"/>
                  <a:pt x="2902226" y="503582"/>
                </a:cubicBezTo>
                <a:cubicBezTo>
                  <a:pt x="2919280" y="509977"/>
                  <a:pt x="2937790" y="511601"/>
                  <a:pt x="2955235" y="516835"/>
                </a:cubicBezTo>
                <a:cubicBezTo>
                  <a:pt x="2981995" y="524863"/>
                  <a:pt x="3008244" y="534504"/>
                  <a:pt x="3034748" y="543339"/>
                </a:cubicBezTo>
                <a:lnTo>
                  <a:pt x="3114261" y="569843"/>
                </a:lnTo>
                <a:lnTo>
                  <a:pt x="3154018" y="583095"/>
                </a:lnTo>
                <a:cubicBezTo>
                  <a:pt x="3167270" y="591930"/>
                  <a:pt x="3181337" y="599650"/>
                  <a:pt x="3193774" y="609600"/>
                </a:cubicBezTo>
                <a:cubicBezTo>
                  <a:pt x="3203530" y="617405"/>
                  <a:pt x="3209565" y="629676"/>
                  <a:pt x="3220279" y="636104"/>
                </a:cubicBezTo>
                <a:cubicBezTo>
                  <a:pt x="3232257" y="643291"/>
                  <a:pt x="3246783" y="644939"/>
                  <a:pt x="3260035" y="649356"/>
                </a:cubicBezTo>
                <a:cubicBezTo>
                  <a:pt x="3287307" y="676628"/>
                  <a:pt x="3302796" y="694616"/>
                  <a:pt x="3339548" y="715617"/>
                </a:cubicBezTo>
                <a:cubicBezTo>
                  <a:pt x="3351677" y="722548"/>
                  <a:pt x="3366053" y="724452"/>
                  <a:pt x="3379305" y="728869"/>
                </a:cubicBezTo>
                <a:cubicBezTo>
                  <a:pt x="3426543" y="776109"/>
                  <a:pt x="3383937" y="739089"/>
                  <a:pt x="3458818" y="781878"/>
                </a:cubicBezTo>
                <a:cubicBezTo>
                  <a:pt x="3472646" y="789780"/>
                  <a:pt x="3486137" y="798433"/>
                  <a:pt x="3498574" y="808382"/>
                </a:cubicBezTo>
                <a:cubicBezTo>
                  <a:pt x="3508331" y="816187"/>
                  <a:pt x="3513904" y="829299"/>
                  <a:pt x="3525079" y="834887"/>
                </a:cubicBezTo>
                <a:cubicBezTo>
                  <a:pt x="3550067" y="847381"/>
                  <a:pt x="3578088" y="852556"/>
                  <a:pt x="3604592" y="861391"/>
                </a:cubicBezTo>
                <a:lnTo>
                  <a:pt x="3684105" y="887895"/>
                </a:lnTo>
                <a:lnTo>
                  <a:pt x="3737113" y="901148"/>
                </a:lnTo>
                <a:cubicBezTo>
                  <a:pt x="3806283" y="947260"/>
                  <a:pt x="3749257" y="917099"/>
                  <a:pt x="3856383" y="940904"/>
                </a:cubicBezTo>
                <a:cubicBezTo>
                  <a:pt x="3870020" y="943934"/>
                  <a:pt x="3882504" y="951126"/>
                  <a:pt x="3896140" y="954156"/>
                </a:cubicBezTo>
                <a:cubicBezTo>
                  <a:pt x="3922370" y="959985"/>
                  <a:pt x="3949423" y="961580"/>
                  <a:pt x="3975653" y="967409"/>
                </a:cubicBezTo>
                <a:cubicBezTo>
                  <a:pt x="3989289" y="970439"/>
                  <a:pt x="4001711" y="977922"/>
                  <a:pt x="4015409" y="980661"/>
                </a:cubicBezTo>
                <a:cubicBezTo>
                  <a:pt x="4046038" y="986787"/>
                  <a:pt x="4077252" y="989496"/>
                  <a:pt x="4108174" y="993913"/>
                </a:cubicBezTo>
                <a:cubicBezTo>
                  <a:pt x="4202654" y="1041152"/>
                  <a:pt x="4120228" y="1006924"/>
                  <a:pt x="4253948" y="1033669"/>
                </a:cubicBezTo>
                <a:cubicBezTo>
                  <a:pt x="4267646" y="1036409"/>
                  <a:pt x="4280007" y="1044182"/>
                  <a:pt x="4293705" y="1046922"/>
                </a:cubicBezTo>
                <a:cubicBezTo>
                  <a:pt x="4324334" y="1053048"/>
                  <a:pt x="4355548" y="1055757"/>
                  <a:pt x="4386470" y="1060174"/>
                </a:cubicBezTo>
                <a:cubicBezTo>
                  <a:pt x="4496905" y="1055757"/>
                  <a:pt x="4607513" y="1054526"/>
                  <a:pt x="4717774" y="1046922"/>
                </a:cubicBezTo>
                <a:cubicBezTo>
                  <a:pt x="4735944" y="1045669"/>
                  <a:pt x="4753729" y="1040064"/>
                  <a:pt x="4770783" y="1033669"/>
                </a:cubicBezTo>
                <a:cubicBezTo>
                  <a:pt x="4789280" y="1026732"/>
                  <a:pt x="4805634" y="1014947"/>
                  <a:pt x="4823792" y="1007165"/>
                </a:cubicBezTo>
                <a:cubicBezTo>
                  <a:pt x="4836631" y="1001662"/>
                  <a:pt x="4851054" y="1000160"/>
                  <a:pt x="4863548" y="993913"/>
                </a:cubicBezTo>
                <a:cubicBezTo>
                  <a:pt x="4877794" y="986790"/>
                  <a:pt x="4889476" y="975311"/>
                  <a:pt x="4903305" y="967409"/>
                </a:cubicBezTo>
                <a:cubicBezTo>
                  <a:pt x="4920457" y="957608"/>
                  <a:pt x="4939373" y="951068"/>
                  <a:pt x="4956313" y="940904"/>
                </a:cubicBezTo>
                <a:cubicBezTo>
                  <a:pt x="4983628" y="924515"/>
                  <a:pt x="5009322" y="905565"/>
                  <a:pt x="5035826" y="887895"/>
                </a:cubicBezTo>
                <a:cubicBezTo>
                  <a:pt x="5049078" y="879060"/>
                  <a:pt x="5061337" y="868514"/>
                  <a:pt x="5075583" y="861391"/>
                </a:cubicBezTo>
                <a:cubicBezTo>
                  <a:pt x="5111867" y="843250"/>
                  <a:pt x="5137124" y="833361"/>
                  <a:pt x="5168348" y="808382"/>
                </a:cubicBezTo>
                <a:cubicBezTo>
                  <a:pt x="5178104" y="800577"/>
                  <a:pt x="5184858" y="789375"/>
                  <a:pt x="5194853" y="781878"/>
                </a:cubicBezTo>
                <a:cubicBezTo>
                  <a:pt x="5277432" y="719944"/>
                  <a:pt x="5259498" y="745675"/>
                  <a:pt x="5327374" y="689113"/>
                </a:cubicBezTo>
                <a:cubicBezTo>
                  <a:pt x="5336972" y="681114"/>
                  <a:pt x="5344123" y="670414"/>
                  <a:pt x="5353879" y="662609"/>
                </a:cubicBezTo>
                <a:cubicBezTo>
                  <a:pt x="5399730" y="625928"/>
                  <a:pt x="5392217" y="642256"/>
                  <a:pt x="5446644" y="609600"/>
                </a:cubicBezTo>
                <a:cubicBezTo>
                  <a:pt x="5473959" y="593211"/>
                  <a:pt x="5497666" y="570836"/>
                  <a:pt x="5526157" y="556591"/>
                </a:cubicBezTo>
                <a:cubicBezTo>
                  <a:pt x="5543827" y="547756"/>
                  <a:pt x="5562014" y="539888"/>
                  <a:pt x="5579166" y="530087"/>
                </a:cubicBezTo>
                <a:cubicBezTo>
                  <a:pt x="5592995" y="522185"/>
                  <a:pt x="5604676" y="510705"/>
                  <a:pt x="5618922" y="503582"/>
                </a:cubicBezTo>
                <a:cubicBezTo>
                  <a:pt x="5653308" y="486389"/>
                  <a:pt x="5704264" y="483864"/>
                  <a:pt x="5738192" y="477078"/>
                </a:cubicBezTo>
                <a:cubicBezTo>
                  <a:pt x="5756051" y="473506"/>
                  <a:pt x="5773688" y="468829"/>
                  <a:pt x="5791200" y="463826"/>
                </a:cubicBezTo>
                <a:cubicBezTo>
                  <a:pt x="5804632" y="459988"/>
                  <a:pt x="5817065" y="452036"/>
                  <a:pt x="5830957" y="450574"/>
                </a:cubicBezTo>
                <a:cubicBezTo>
                  <a:pt x="5901384" y="443161"/>
                  <a:pt x="5972314" y="441739"/>
                  <a:pt x="6042992" y="437322"/>
                </a:cubicBezTo>
                <a:cubicBezTo>
                  <a:pt x="6069496" y="432904"/>
                  <a:pt x="6096275" y="429898"/>
                  <a:pt x="6122505" y="424069"/>
                </a:cubicBezTo>
                <a:cubicBezTo>
                  <a:pt x="6136141" y="421039"/>
                  <a:pt x="6148292" y="410817"/>
                  <a:pt x="6162261" y="410817"/>
                </a:cubicBezTo>
                <a:cubicBezTo>
                  <a:pt x="6250719" y="410817"/>
                  <a:pt x="6338957" y="419652"/>
                  <a:pt x="6427305" y="424069"/>
                </a:cubicBezTo>
                <a:cubicBezTo>
                  <a:pt x="6484262" y="435461"/>
                  <a:pt x="6565960" y="448953"/>
                  <a:pt x="6612835" y="477078"/>
                </a:cubicBezTo>
                <a:cubicBezTo>
                  <a:pt x="6654727" y="502213"/>
                  <a:pt x="6687740" y="524326"/>
                  <a:pt x="6732105" y="543339"/>
                </a:cubicBezTo>
                <a:cubicBezTo>
                  <a:pt x="6744944" y="548842"/>
                  <a:pt x="6759367" y="550344"/>
                  <a:pt x="6771861" y="556591"/>
                </a:cubicBezTo>
                <a:cubicBezTo>
                  <a:pt x="6863381" y="602351"/>
                  <a:pt x="6754303" y="568765"/>
                  <a:pt x="6864626" y="596348"/>
                </a:cubicBezTo>
                <a:cubicBezTo>
                  <a:pt x="6926353" y="658072"/>
                  <a:pt x="6846440" y="587254"/>
                  <a:pt x="6944140" y="636104"/>
                </a:cubicBezTo>
                <a:cubicBezTo>
                  <a:pt x="6955315" y="641692"/>
                  <a:pt x="6959930" y="656181"/>
                  <a:pt x="6970644" y="662609"/>
                </a:cubicBezTo>
                <a:cubicBezTo>
                  <a:pt x="6982622" y="669796"/>
                  <a:pt x="6997148" y="671444"/>
                  <a:pt x="7010400" y="675861"/>
                </a:cubicBezTo>
                <a:cubicBezTo>
                  <a:pt x="7062172" y="727631"/>
                  <a:pt x="7007847" y="681209"/>
                  <a:pt x="7076661" y="715617"/>
                </a:cubicBezTo>
                <a:cubicBezTo>
                  <a:pt x="7090907" y="722740"/>
                  <a:pt x="7101778" y="735848"/>
                  <a:pt x="7116418" y="742122"/>
                </a:cubicBezTo>
                <a:cubicBezTo>
                  <a:pt x="7133158" y="749297"/>
                  <a:pt x="7152614" y="748369"/>
                  <a:pt x="7169426" y="755374"/>
                </a:cubicBezTo>
                <a:cubicBezTo>
                  <a:pt x="7205897" y="770570"/>
                  <a:pt x="7237961" y="795887"/>
                  <a:pt x="7275444" y="808382"/>
                </a:cubicBezTo>
                <a:cubicBezTo>
                  <a:pt x="7288696" y="812800"/>
                  <a:pt x="7301648" y="818247"/>
                  <a:pt x="7315200" y="821635"/>
                </a:cubicBezTo>
                <a:cubicBezTo>
                  <a:pt x="7337052" y="827098"/>
                  <a:pt x="7359887" y="828415"/>
                  <a:pt x="7381461" y="834887"/>
                </a:cubicBezTo>
                <a:cubicBezTo>
                  <a:pt x="7404246" y="841722"/>
                  <a:pt x="7424396" y="856726"/>
                  <a:pt x="7447722" y="861391"/>
                </a:cubicBezTo>
                <a:cubicBezTo>
                  <a:pt x="7491254" y="870097"/>
                  <a:pt x="7536070" y="870226"/>
                  <a:pt x="7580244" y="874643"/>
                </a:cubicBezTo>
                <a:lnTo>
                  <a:pt x="7739270" y="914400"/>
                </a:lnTo>
                <a:cubicBezTo>
                  <a:pt x="7756940" y="918817"/>
                  <a:pt x="7774313" y="924658"/>
                  <a:pt x="7792279" y="927652"/>
                </a:cubicBezTo>
                <a:cubicBezTo>
                  <a:pt x="7818783" y="932069"/>
                  <a:pt x="7845382" y="935952"/>
                  <a:pt x="7871792" y="940904"/>
                </a:cubicBezTo>
                <a:cubicBezTo>
                  <a:pt x="7916069" y="949206"/>
                  <a:pt x="8004313" y="967409"/>
                  <a:pt x="8004313" y="967409"/>
                </a:cubicBezTo>
                <a:cubicBezTo>
                  <a:pt x="8158922" y="962991"/>
                  <a:pt x="8313682" y="962286"/>
                  <a:pt x="8468140" y="954156"/>
                </a:cubicBezTo>
                <a:cubicBezTo>
                  <a:pt x="8482090" y="953422"/>
                  <a:pt x="8494419" y="944579"/>
                  <a:pt x="8507896" y="940904"/>
                </a:cubicBezTo>
                <a:cubicBezTo>
                  <a:pt x="8543039" y="931320"/>
                  <a:pt x="8613913" y="914400"/>
                  <a:pt x="8613913" y="914400"/>
                </a:cubicBezTo>
                <a:cubicBezTo>
                  <a:pt x="8636000" y="901148"/>
                  <a:pt x="8656636" y="885104"/>
                  <a:pt x="8680174" y="874643"/>
                </a:cubicBezTo>
                <a:cubicBezTo>
                  <a:pt x="8846708" y="800628"/>
                  <a:pt x="8614545" y="930246"/>
                  <a:pt x="8786192" y="834887"/>
                </a:cubicBezTo>
                <a:cubicBezTo>
                  <a:pt x="8808708" y="822378"/>
                  <a:pt x="8830611" y="808782"/>
                  <a:pt x="8852453" y="795130"/>
                </a:cubicBezTo>
                <a:cubicBezTo>
                  <a:pt x="8865959" y="786689"/>
                  <a:pt x="8878381" y="776528"/>
                  <a:pt x="8892209" y="768626"/>
                </a:cubicBezTo>
                <a:cubicBezTo>
                  <a:pt x="8909361" y="758825"/>
                  <a:pt x="8928278" y="752286"/>
                  <a:pt x="8945218" y="742122"/>
                </a:cubicBezTo>
                <a:cubicBezTo>
                  <a:pt x="8972533" y="725733"/>
                  <a:pt x="8995155" y="700943"/>
                  <a:pt x="9024731" y="689113"/>
                </a:cubicBezTo>
                <a:lnTo>
                  <a:pt x="9090992" y="662609"/>
                </a:lnTo>
                <a:cubicBezTo>
                  <a:pt x="9293051" y="460547"/>
                  <a:pt x="9092032" y="651173"/>
                  <a:pt x="9210261" y="556591"/>
                </a:cubicBezTo>
                <a:cubicBezTo>
                  <a:pt x="9220017" y="548786"/>
                  <a:pt x="9227010" y="537892"/>
                  <a:pt x="9236766" y="530087"/>
                </a:cubicBezTo>
                <a:cubicBezTo>
                  <a:pt x="9301274" y="478481"/>
                  <a:pt x="9254940" y="530957"/>
                  <a:pt x="9329531" y="463826"/>
                </a:cubicBezTo>
                <a:cubicBezTo>
                  <a:pt x="9357392" y="438751"/>
                  <a:pt x="9379058" y="406803"/>
                  <a:pt x="9409044" y="384313"/>
                </a:cubicBezTo>
                <a:cubicBezTo>
                  <a:pt x="9426714" y="371061"/>
                  <a:pt x="9444080" y="357394"/>
                  <a:pt x="9462053" y="344556"/>
                </a:cubicBezTo>
                <a:cubicBezTo>
                  <a:pt x="9475013" y="335299"/>
                  <a:pt x="9489574" y="328248"/>
                  <a:pt x="9501809" y="318052"/>
                </a:cubicBezTo>
                <a:cubicBezTo>
                  <a:pt x="9567988" y="262903"/>
                  <a:pt x="9511455" y="288332"/>
                  <a:pt x="9581322" y="265043"/>
                </a:cubicBezTo>
                <a:cubicBezTo>
                  <a:pt x="9594574" y="251791"/>
                  <a:pt x="9605485" y="235683"/>
                  <a:pt x="9621079" y="225287"/>
                </a:cubicBezTo>
                <a:cubicBezTo>
                  <a:pt x="9632702" y="217539"/>
                  <a:pt x="9647756" y="216940"/>
                  <a:pt x="9660835" y="212035"/>
                </a:cubicBezTo>
                <a:cubicBezTo>
                  <a:pt x="9683109" y="203682"/>
                  <a:pt x="9706301" y="197083"/>
                  <a:pt x="9727096" y="185530"/>
                </a:cubicBezTo>
                <a:cubicBezTo>
                  <a:pt x="9746403" y="174804"/>
                  <a:pt x="9760928" y="156732"/>
                  <a:pt x="9780105" y="145774"/>
                </a:cubicBezTo>
                <a:cubicBezTo>
                  <a:pt x="9804579" y="131789"/>
                  <a:pt x="9865262" y="124958"/>
                  <a:pt x="9886122" y="119269"/>
                </a:cubicBezTo>
                <a:cubicBezTo>
                  <a:pt x="9913076" y="111918"/>
                  <a:pt x="9938240" y="98244"/>
                  <a:pt x="9965635" y="92765"/>
                </a:cubicBezTo>
                <a:cubicBezTo>
                  <a:pt x="9987722" y="88348"/>
                  <a:pt x="10010044" y="84976"/>
                  <a:pt x="10031896" y="79513"/>
                </a:cubicBezTo>
                <a:cubicBezTo>
                  <a:pt x="10045448" y="76125"/>
                  <a:pt x="10057909" y="68760"/>
                  <a:pt x="10071653" y="66261"/>
                </a:cubicBezTo>
                <a:cubicBezTo>
                  <a:pt x="10193591" y="44091"/>
                  <a:pt x="10384777" y="44004"/>
                  <a:pt x="10482470" y="39756"/>
                </a:cubicBezTo>
                <a:cubicBezTo>
                  <a:pt x="10529927" y="31847"/>
                  <a:pt x="10608464" y="18124"/>
                  <a:pt x="10654748" y="13252"/>
                </a:cubicBezTo>
                <a:cubicBezTo>
                  <a:pt x="10707648" y="7684"/>
                  <a:pt x="10760765" y="4417"/>
                  <a:pt x="10813774" y="0"/>
                </a:cubicBezTo>
                <a:cubicBezTo>
                  <a:pt x="10879495" y="1603"/>
                  <a:pt x="11332420" y="2008"/>
                  <a:pt x="11516140" y="26504"/>
                </a:cubicBezTo>
                <a:cubicBezTo>
                  <a:pt x="11529986" y="28350"/>
                  <a:pt x="11542344" y="36368"/>
                  <a:pt x="11555896" y="39756"/>
                </a:cubicBezTo>
                <a:cubicBezTo>
                  <a:pt x="11577748" y="45219"/>
                  <a:pt x="11600070" y="48591"/>
                  <a:pt x="11622157" y="53009"/>
                </a:cubicBezTo>
                <a:cubicBezTo>
                  <a:pt x="11736091" y="128965"/>
                  <a:pt x="11591938" y="37900"/>
                  <a:pt x="11701670" y="92765"/>
                </a:cubicBezTo>
                <a:cubicBezTo>
                  <a:pt x="11756053" y="119956"/>
                  <a:pt x="11726845" y="112905"/>
                  <a:pt x="11767931" y="145774"/>
                </a:cubicBezTo>
                <a:cubicBezTo>
                  <a:pt x="11780368" y="155723"/>
                  <a:pt x="11794435" y="163443"/>
                  <a:pt x="11807687" y="172278"/>
                </a:cubicBezTo>
                <a:cubicBezTo>
                  <a:pt x="11833488" y="249677"/>
                  <a:pt x="11800753" y="178596"/>
                  <a:pt x="11860696" y="238539"/>
                </a:cubicBezTo>
                <a:cubicBezTo>
                  <a:pt x="11871958" y="249801"/>
                  <a:pt x="11877251" y="265858"/>
                  <a:pt x="11887200" y="278295"/>
                </a:cubicBezTo>
                <a:cubicBezTo>
                  <a:pt x="11895005" y="288052"/>
                  <a:pt x="11905900" y="295043"/>
                  <a:pt x="11913705" y="304800"/>
                </a:cubicBezTo>
                <a:cubicBezTo>
                  <a:pt x="11923654" y="317237"/>
                  <a:pt x="11929844" y="332463"/>
                  <a:pt x="11940209" y="344556"/>
                </a:cubicBezTo>
                <a:lnTo>
                  <a:pt x="12019722" y="424069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DD33EB-64F0-480C-8EFA-4E3EC32FF3E2}"/>
              </a:ext>
            </a:extLst>
          </p:cNvPr>
          <p:cNvSpPr/>
          <p:nvPr/>
        </p:nvSpPr>
        <p:spPr>
          <a:xfrm rot="10800000">
            <a:off x="-95023" y="3684865"/>
            <a:ext cx="12019722" cy="1219200"/>
          </a:xfrm>
          <a:custGeom>
            <a:avLst/>
            <a:gdLst>
              <a:gd name="connsiteX0" fmla="*/ 0 w 12019722"/>
              <a:gd name="connsiteY0" fmla="*/ 834887 h 1219200"/>
              <a:gd name="connsiteX1" fmla="*/ 26505 w 12019722"/>
              <a:gd name="connsiteY1" fmla="*/ 901148 h 1219200"/>
              <a:gd name="connsiteX2" fmla="*/ 66261 w 12019722"/>
              <a:gd name="connsiteY2" fmla="*/ 954156 h 1219200"/>
              <a:gd name="connsiteX3" fmla="*/ 119270 w 12019722"/>
              <a:gd name="connsiteY3" fmla="*/ 1033669 h 1219200"/>
              <a:gd name="connsiteX4" fmla="*/ 198783 w 12019722"/>
              <a:gd name="connsiteY4" fmla="*/ 1126435 h 1219200"/>
              <a:gd name="connsiteX5" fmla="*/ 238540 w 12019722"/>
              <a:gd name="connsiteY5" fmla="*/ 1139687 h 1219200"/>
              <a:gd name="connsiteX6" fmla="*/ 318053 w 12019722"/>
              <a:gd name="connsiteY6" fmla="*/ 1192695 h 1219200"/>
              <a:gd name="connsiteX7" fmla="*/ 424070 w 12019722"/>
              <a:gd name="connsiteY7" fmla="*/ 1219200 h 1219200"/>
              <a:gd name="connsiteX8" fmla="*/ 728870 w 12019722"/>
              <a:gd name="connsiteY8" fmla="*/ 1205948 h 1219200"/>
              <a:gd name="connsiteX9" fmla="*/ 768626 w 12019722"/>
              <a:gd name="connsiteY9" fmla="*/ 1192695 h 1219200"/>
              <a:gd name="connsiteX10" fmla="*/ 874644 w 12019722"/>
              <a:gd name="connsiteY10" fmla="*/ 1179443 h 1219200"/>
              <a:gd name="connsiteX11" fmla="*/ 1007166 w 12019722"/>
              <a:gd name="connsiteY11" fmla="*/ 1139687 h 1219200"/>
              <a:gd name="connsiteX12" fmla="*/ 1046922 w 12019722"/>
              <a:gd name="connsiteY12" fmla="*/ 1126435 h 1219200"/>
              <a:gd name="connsiteX13" fmla="*/ 1113183 w 12019722"/>
              <a:gd name="connsiteY13" fmla="*/ 1086678 h 1219200"/>
              <a:gd name="connsiteX14" fmla="*/ 1192696 w 12019722"/>
              <a:gd name="connsiteY14" fmla="*/ 1046922 h 1219200"/>
              <a:gd name="connsiteX15" fmla="*/ 1258957 w 12019722"/>
              <a:gd name="connsiteY15" fmla="*/ 993913 h 1219200"/>
              <a:gd name="connsiteX16" fmla="*/ 1391479 w 12019722"/>
              <a:gd name="connsiteY16" fmla="*/ 914400 h 1219200"/>
              <a:gd name="connsiteX17" fmla="*/ 1470992 w 12019722"/>
              <a:gd name="connsiteY17" fmla="*/ 848139 h 1219200"/>
              <a:gd name="connsiteX18" fmla="*/ 1524000 w 12019722"/>
              <a:gd name="connsiteY18" fmla="*/ 821635 h 1219200"/>
              <a:gd name="connsiteX19" fmla="*/ 1590261 w 12019722"/>
              <a:gd name="connsiteY19" fmla="*/ 781878 h 1219200"/>
              <a:gd name="connsiteX20" fmla="*/ 1616766 w 12019722"/>
              <a:gd name="connsiteY20" fmla="*/ 742122 h 1219200"/>
              <a:gd name="connsiteX21" fmla="*/ 1709531 w 12019722"/>
              <a:gd name="connsiteY21" fmla="*/ 689113 h 1219200"/>
              <a:gd name="connsiteX22" fmla="*/ 1802296 w 12019722"/>
              <a:gd name="connsiteY22" fmla="*/ 622852 h 1219200"/>
              <a:gd name="connsiteX23" fmla="*/ 1842053 w 12019722"/>
              <a:gd name="connsiteY23" fmla="*/ 609600 h 1219200"/>
              <a:gd name="connsiteX24" fmla="*/ 1868557 w 12019722"/>
              <a:gd name="connsiteY24" fmla="*/ 583095 h 1219200"/>
              <a:gd name="connsiteX25" fmla="*/ 1974574 w 12019722"/>
              <a:gd name="connsiteY25" fmla="*/ 543339 h 1219200"/>
              <a:gd name="connsiteX26" fmla="*/ 2093844 w 12019722"/>
              <a:gd name="connsiteY26" fmla="*/ 503582 h 1219200"/>
              <a:gd name="connsiteX27" fmla="*/ 2133600 w 12019722"/>
              <a:gd name="connsiteY27" fmla="*/ 490330 h 1219200"/>
              <a:gd name="connsiteX28" fmla="*/ 2305879 w 12019722"/>
              <a:gd name="connsiteY28" fmla="*/ 450574 h 1219200"/>
              <a:gd name="connsiteX29" fmla="*/ 2769705 w 12019722"/>
              <a:gd name="connsiteY29" fmla="*/ 463826 h 1219200"/>
              <a:gd name="connsiteX30" fmla="*/ 2849218 w 12019722"/>
              <a:gd name="connsiteY30" fmla="*/ 477078 h 1219200"/>
              <a:gd name="connsiteX31" fmla="*/ 2902226 w 12019722"/>
              <a:gd name="connsiteY31" fmla="*/ 503582 h 1219200"/>
              <a:gd name="connsiteX32" fmla="*/ 2955235 w 12019722"/>
              <a:gd name="connsiteY32" fmla="*/ 516835 h 1219200"/>
              <a:gd name="connsiteX33" fmla="*/ 3034748 w 12019722"/>
              <a:gd name="connsiteY33" fmla="*/ 543339 h 1219200"/>
              <a:gd name="connsiteX34" fmla="*/ 3114261 w 12019722"/>
              <a:gd name="connsiteY34" fmla="*/ 569843 h 1219200"/>
              <a:gd name="connsiteX35" fmla="*/ 3154018 w 12019722"/>
              <a:gd name="connsiteY35" fmla="*/ 583095 h 1219200"/>
              <a:gd name="connsiteX36" fmla="*/ 3193774 w 12019722"/>
              <a:gd name="connsiteY36" fmla="*/ 609600 h 1219200"/>
              <a:gd name="connsiteX37" fmla="*/ 3220279 w 12019722"/>
              <a:gd name="connsiteY37" fmla="*/ 636104 h 1219200"/>
              <a:gd name="connsiteX38" fmla="*/ 3260035 w 12019722"/>
              <a:gd name="connsiteY38" fmla="*/ 649356 h 1219200"/>
              <a:gd name="connsiteX39" fmla="*/ 3339548 w 12019722"/>
              <a:gd name="connsiteY39" fmla="*/ 715617 h 1219200"/>
              <a:gd name="connsiteX40" fmla="*/ 3379305 w 12019722"/>
              <a:gd name="connsiteY40" fmla="*/ 728869 h 1219200"/>
              <a:gd name="connsiteX41" fmla="*/ 3458818 w 12019722"/>
              <a:gd name="connsiteY41" fmla="*/ 781878 h 1219200"/>
              <a:gd name="connsiteX42" fmla="*/ 3498574 w 12019722"/>
              <a:gd name="connsiteY42" fmla="*/ 808382 h 1219200"/>
              <a:gd name="connsiteX43" fmla="*/ 3525079 w 12019722"/>
              <a:gd name="connsiteY43" fmla="*/ 834887 h 1219200"/>
              <a:gd name="connsiteX44" fmla="*/ 3604592 w 12019722"/>
              <a:gd name="connsiteY44" fmla="*/ 861391 h 1219200"/>
              <a:gd name="connsiteX45" fmla="*/ 3684105 w 12019722"/>
              <a:gd name="connsiteY45" fmla="*/ 887895 h 1219200"/>
              <a:gd name="connsiteX46" fmla="*/ 3737113 w 12019722"/>
              <a:gd name="connsiteY46" fmla="*/ 901148 h 1219200"/>
              <a:gd name="connsiteX47" fmla="*/ 3856383 w 12019722"/>
              <a:gd name="connsiteY47" fmla="*/ 940904 h 1219200"/>
              <a:gd name="connsiteX48" fmla="*/ 3896140 w 12019722"/>
              <a:gd name="connsiteY48" fmla="*/ 954156 h 1219200"/>
              <a:gd name="connsiteX49" fmla="*/ 3975653 w 12019722"/>
              <a:gd name="connsiteY49" fmla="*/ 967409 h 1219200"/>
              <a:gd name="connsiteX50" fmla="*/ 4015409 w 12019722"/>
              <a:gd name="connsiteY50" fmla="*/ 980661 h 1219200"/>
              <a:gd name="connsiteX51" fmla="*/ 4108174 w 12019722"/>
              <a:gd name="connsiteY51" fmla="*/ 993913 h 1219200"/>
              <a:gd name="connsiteX52" fmla="*/ 4253948 w 12019722"/>
              <a:gd name="connsiteY52" fmla="*/ 1033669 h 1219200"/>
              <a:gd name="connsiteX53" fmla="*/ 4293705 w 12019722"/>
              <a:gd name="connsiteY53" fmla="*/ 1046922 h 1219200"/>
              <a:gd name="connsiteX54" fmla="*/ 4386470 w 12019722"/>
              <a:gd name="connsiteY54" fmla="*/ 1060174 h 1219200"/>
              <a:gd name="connsiteX55" fmla="*/ 4717774 w 12019722"/>
              <a:gd name="connsiteY55" fmla="*/ 1046922 h 1219200"/>
              <a:gd name="connsiteX56" fmla="*/ 4770783 w 12019722"/>
              <a:gd name="connsiteY56" fmla="*/ 1033669 h 1219200"/>
              <a:gd name="connsiteX57" fmla="*/ 4823792 w 12019722"/>
              <a:gd name="connsiteY57" fmla="*/ 1007165 h 1219200"/>
              <a:gd name="connsiteX58" fmla="*/ 4863548 w 12019722"/>
              <a:gd name="connsiteY58" fmla="*/ 993913 h 1219200"/>
              <a:gd name="connsiteX59" fmla="*/ 4903305 w 12019722"/>
              <a:gd name="connsiteY59" fmla="*/ 967409 h 1219200"/>
              <a:gd name="connsiteX60" fmla="*/ 4956313 w 12019722"/>
              <a:gd name="connsiteY60" fmla="*/ 940904 h 1219200"/>
              <a:gd name="connsiteX61" fmla="*/ 5035826 w 12019722"/>
              <a:gd name="connsiteY61" fmla="*/ 887895 h 1219200"/>
              <a:gd name="connsiteX62" fmla="*/ 5075583 w 12019722"/>
              <a:gd name="connsiteY62" fmla="*/ 861391 h 1219200"/>
              <a:gd name="connsiteX63" fmla="*/ 5168348 w 12019722"/>
              <a:gd name="connsiteY63" fmla="*/ 808382 h 1219200"/>
              <a:gd name="connsiteX64" fmla="*/ 5194853 w 12019722"/>
              <a:gd name="connsiteY64" fmla="*/ 781878 h 1219200"/>
              <a:gd name="connsiteX65" fmla="*/ 5327374 w 12019722"/>
              <a:gd name="connsiteY65" fmla="*/ 689113 h 1219200"/>
              <a:gd name="connsiteX66" fmla="*/ 5353879 w 12019722"/>
              <a:gd name="connsiteY66" fmla="*/ 662609 h 1219200"/>
              <a:gd name="connsiteX67" fmla="*/ 5446644 w 12019722"/>
              <a:gd name="connsiteY67" fmla="*/ 609600 h 1219200"/>
              <a:gd name="connsiteX68" fmla="*/ 5526157 w 12019722"/>
              <a:gd name="connsiteY68" fmla="*/ 556591 h 1219200"/>
              <a:gd name="connsiteX69" fmla="*/ 5579166 w 12019722"/>
              <a:gd name="connsiteY69" fmla="*/ 530087 h 1219200"/>
              <a:gd name="connsiteX70" fmla="*/ 5618922 w 12019722"/>
              <a:gd name="connsiteY70" fmla="*/ 503582 h 1219200"/>
              <a:gd name="connsiteX71" fmla="*/ 5738192 w 12019722"/>
              <a:gd name="connsiteY71" fmla="*/ 477078 h 1219200"/>
              <a:gd name="connsiteX72" fmla="*/ 5791200 w 12019722"/>
              <a:gd name="connsiteY72" fmla="*/ 463826 h 1219200"/>
              <a:gd name="connsiteX73" fmla="*/ 5830957 w 12019722"/>
              <a:gd name="connsiteY73" fmla="*/ 450574 h 1219200"/>
              <a:gd name="connsiteX74" fmla="*/ 6042992 w 12019722"/>
              <a:gd name="connsiteY74" fmla="*/ 437322 h 1219200"/>
              <a:gd name="connsiteX75" fmla="*/ 6122505 w 12019722"/>
              <a:gd name="connsiteY75" fmla="*/ 424069 h 1219200"/>
              <a:gd name="connsiteX76" fmla="*/ 6162261 w 12019722"/>
              <a:gd name="connsiteY76" fmla="*/ 410817 h 1219200"/>
              <a:gd name="connsiteX77" fmla="*/ 6427305 w 12019722"/>
              <a:gd name="connsiteY77" fmla="*/ 424069 h 1219200"/>
              <a:gd name="connsiteX78" fmla="*/ 6612835 w 12019722"/>
              <a:gd name="connsiteY78" fmla="*/ 477078 h 1219200"/>
              <a:gd name="connsiteX79" fmla="*/ 6732105 w 12019722"/>
              <a:gd name="connsiteY79" fmla="*/ 543339 h 1219200"/>
              <a:gd name="connsiteX80" fmla="*/ 6771861 w 12019722"/>
              <a:gd name="connsiteY80" fmla="*/ 556591 h 1219200"/>
              <a:gd name="connsiteX81" fmla="*/ 6864626 w 12019722"/>
              <a:gd name="connsiteY81" fmla="*/ 596348 h 1219200"/>
              <a:gd name="connsiteX82" fmla="*/ 6944140 w 12019722"/>
              <a:gd name="connsiteY82" fmla="*/ 636104 h 1219200"/>
              <a:gd name="connsiteX83" fmla="*/ 6970644 w 12019722"/>
              <a:gd name="connsiteY83" fmla="*/ 662609 h 1219200"/>
              <a:gd name="connsiteX84" fmla="*/ 7010400 w 12019722"/>
              <a:gd name="connsiteY84" fmla="*/ 675861 h 1219200"/>
              <a:gd name="connsiteX85" fmla="*/ 7076661 w 12019722"/>
              <a:gd name="connsiteY85" fmla="*/ 715617 h 1219200"/>
              <a:gd name="connsiteX86" fmla="*/ 7116418 w 12019722"/>
              <a:gd name="connsiteY86" fmla="*/ 742122 h 1219200"/>
              <a:gd name="connsiteX87" fmla="*/ 7169426 w 12019722"/>
              <a:gd name="connsiteY87" fmla="*/ 755374 h 1219200"/>
              <a:gd name="connsiteX88" fmla="*/ 7275444 w 12019722"/>
              <a:gd name="connsiteY88" fmla="*/ 808382 h 1219200"/>
              <a:gd name="connsiteX89" fmla="*/ 7315200 w 12019722"/>
              <a:gd name="connsiteY89" fmla="*/ 821635 h 1219200"/>
              <a:gd name="connsiteX90" fmla="*/ 7381461 w 12019722"/>
              <a:gd name="connsiteY90" fmla="*/ 834887 h 1219200"/>
              <a:gd name="connsiteX91" fmla="*/ 7447722 w 12019722"/>
              <a:gd name="connsiteY91" fmla="*/ 861391 h 1219200"/>
              <a:gd name="connsiteX92" fmla="*/ 7580244 w 12019722"/>
              <a:gd name="connsiteY92" fmla="*/ 874643 h 1219200"/>
              <a:gd name="connsiteX93" fmla="*/ 7739270 w 12019722"/>
              <a:gd name="connsiteY93" fmla="*/ 914400 h 1219200"/>
              <a:gd name="connsiteX94" fmla="*/ 7792279 w 12019722"/>
              <a:gd name="connsiteY94" fmla="*/ 927652 h 1219200"/>
              <a:gd name="connsiteX95" fmla="*/ 7871792 w 12019722"/>
              <a:gd name="connsiteY95" fmla="*/ 940904 h 1219200"/>
              <a:gd name="connsiteX96" fmla="*/ 8004313 w 12019722"/>
              <a:gd name="connsiteY96" fmla="*/ 967409 h 1219200"/>
              <a:gd name="connsiteX97" fmla="*/ 8468140 w 12019722"/>
              <a:gd name="connsiteY97" fmla="*/ 954156 h 1219200"/>
              <a:gd name="connsiteX98" fmla="*/ 8507896 w 12019722"/>
              <a:gd name="connsiteY98" fmla="*/ 940904 h 1219200"/>
              <a:gd name="connsiteX99" fmla="*/ 8613913 w 12019722"/>
              <a:gd name="connsiteY99" fmla="*/ 914400 h 1219200"/>
              <a:gd name="connsiteX100" fmla="*/ 8680174 w 12019722"/>
              <a:gd name="connsiteY100" fmla="*/ 874643 h 1219200"/>
              <a:gd name="connsiteX101" fmla="*/ 8786192 w 12019722"/>
              <a:gd name="connsiteY101" fmla="*/ 834887 h 1219200"/>
              <a:gd name="connsiteX102" fmla="*/ 8852453 w 12019722"/>
              <a:gd name="connsiteY102" fmla="*/ 795130 h 1219200"/>
              <a:gd name="connsiteX103" fmla="*/ 8892209 w 12019722"/>
              <a:gd name="connsiteY103" fmla="*/ 768626 h 1219200"/>
              <a:gd name="connsiteX104" fmla="*/ 8945218 w 12019722"/>
              <a:gd name="connsiteY104" fmla="*/ 742122 h 1219200"/>
              <a:gd name="connsiteX105" fmla="*/ 9024731 w 12019722"/>
              <a:gd name="connsiteY105" fmla="*/ 689113 h 1219200"/>
              <a:gd name="connsiteX106" fmla="*/ 9090992 w 12019722"/>
              <a:gd name="connsiteY106" fmla="*/ 662609 h 1219200"/>
              <a:gd name="connsiteX107" fmla="*/ 9210261 w 12019722"/>
              <a:gd name="connsiteY107" fmla="*/ 556591 h 1219200"/>
              <a:gd name="connsiteX108" fmla="*/ 9236766 w 12019722"/>
              <a:gd name="connsiteY108" fmla="*/ 530087 h 1219200"/>
              <a:gd name="connsiteX109" fmla="*/ 9329531 w 12019722"/>
              <a:gd name="connsiteY109" fmla="*/ 463826 h 1219200"/>
              <a:gd name="connsiteX110" fmla="*/ 9409044 w 12019722"/>
              <a:gd name="connsiteY110" fmla="*/ 384313 h 1219200"/>
              <a:gd name="connsiteX111" fmla="*/ 9462053 w 12019722"/>
              <a:gd name="connsiteY111" fmla="*/ 344556 h 1219200"/>
              <a:gd name="connsiteX112" fmla="*/ 9501809 w 12019722"/>
              <a:gd name="connsiteY112" fmla="*/ 318052 h 1219200"/>
              <a:gd name="connsiteX113" fmla="*/ 9581322 w 12019722"/>
              <a:gd name="connsiteY113" fmla="*/ 265043 h 1219200"/>
              <a:gd name="connsiteX114" fmla="*/ 9621079 w 12019722"/>
              <a:gd name="connsiteY114" fmla="*/ 225287 h 1219200"/>
              <a:gd name="connsiteX115" fmla="*/ 9660835 w 12019722"/>
              <a:gd name="connsiteY115" fmla="*/ 212035 h 1219200"/>
              <a:gd name="connsiteX116" fmla="*/ 9727096 w 12019722"/>
              <a:gd name="connsiteY116" fmla="*/ 185530 h 1219200"/>
              <a:gd name="connsiteX117" fmla="*/ 9780105 w 12019722"/>
              <a:gd name="connsiteY117" fmla="*/ 145774 h 1219200"/>
              <a:gd name="connsiteX118" fmla="*/ 9886122 w 12019722"/>
              <a:gd name="connsiteY118" fmla="*/ 119269 h 1219200"/>
              <a:gd name="connsiteX119" fmla="*/ 9965635 w 12019722"/>
              <a:gd name="connsiteY119" fmla="*/ 92765 h 1219200"/>
              <a:gd name="connsiteX120" fmla="*/ 10031896 w 12019722"/>
              <a:gd name="connsiteY120" fmla="*/ 79513 h 1219200"/>
              <a:gd name="connsiteX121" fmla="*/ 10071653 w 12019722"/>
              <a:gd name="connsiteY121" fmla="*/ 66261 h 1219200"/>
              <a:gd name="connsiteX122" fmla="*/ 10482470 w 12019722"/>
              <a:gd name="connsiteY122" fmla="*/ 39756 h 1219200"/>
              <a:gd name="connsiteX123" fmla="*/ 10654748 w 12019722"/>
              <a:gd name="connsiteY123" fmla="*/ 13252 h 1219200"/>
              <a:gd name="connsiteX124" fmla="*/ 10813774 w 12019722"/>
              <a:gd name="connsiteY124" fmla="*/ 0 h 1219200"/>
              <a:gd name="connsiteX125" fmla="*/ 11516140 w 12019722"/>
              <a:gd name="connsiteY125" fmla="*/ 26504 h 1219200"/>
              <a:gd name="connsiteX126" fmla="*/ 11555896 w 12019722"/>
              <a:gd name="connsiteY126" fmla="*/ 39756 h 1219200"/>
              <a:gd name="connsiteX127" fmla="*/ 11622157 w 12019722"/>
              <a:gd name="connsiteY127" fmla="*/ 53009 h 1219200"/>
              <a:gd name="connsiteX128" fmla="*/ 11701670 w 12019722"/>
              <a:gd name="connsiteY128" fmla="*/ 92765 h 1219200"/>
              <a:gd name="connsiteX129" fmla="*/ 11767931 w 12019722"/>
              <a:gd name="connsiteY129" fmla="*/ 145774 h 1219200"/>
              <a:gd name="connsiteX130" fmla="*/ 11807687 w 12019722"/>
              <a:gd name="connsiteY130" fmla="*/ 172278 h 1219200"/>
              <a:gd name="connsiteX131" fmla="*/ 11860696 w 12019722"/>
              <a:gd name="connsiteY131" fmla="*/ 238539 h 1219200"/>
              <a:gd name="connsiteX132" fmla="*/ 11887200 w 12019722"/>
              <a:gd name="connsiteY132" fmla="*/ 278295 h 1219200"/>
              <a:gd name="connsiteX133" fmla="*/ 11913705 w 12019722"/>
              <a:gd name="connsiteY133" fmla="*/ 304800 h 1219200"/>
              <a:gd name="connsiteX134" fmla="*/ 11940209 w 12019722"/>
              <a:gd name="connsiteY134" fmla="*/ 344556 h 1219200"/>
              <a:gd name="connsiteX135" fmla="*/ 12019722 w 12019722"/>
              <a:gd name="connsiteY135" fmla="*/ 42406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019722" h="1219200">
                <a:moveTo>
                  <a:pt x="0" y="834887"/>
                </a:moveTo>
                <a:cubicBezTo>
                  <a:pt x="8835" y="856974"/>
                  <a:pt x="14952" y="880353"/>
                  <a:pt x="26505" y="901148"/>
                </a:cubicBezTo>
                <a:cubicBezTo>
                  <a:pt x="37231" y="920455"/>
                  <a:pt x="53595" y="936062"/>
                  <a:pt x="66261" y="954156"/>
                </a:cubicBezTo>
                <a:cubicBezTo>
                  <a:pt x="84528" y="980252"/>
                  <a:pt x="101600" y="1007165"/>
                  <a:pt x="119270" y="1033669"/>
                </a:cubicBezTo>
                <a:cubicBezTo>
                  <a:pt x="136228" y="1059105"/>
                  <a:pt x="171236" y="1117253"/>
                  <a:pt x="198783" y="1126435"/>
                </a:cubicBezTo>
                <a:lnTo>
                  <a:pt x="238540" y="1139687"/>
                </a:lnTo>
                <a:cubicBezTo>
                  <a:pt x="265044" y="1157356"/>
                  <a:pt x="287150" y="1184969"/>
                  <a:pt x="318053" y="1192695"/>
                </a:cubicBezTo>
                <a:lnTo>
                  <a:pt x="424070" y="1219200"/>
                </a:lnTo>
                <a:cubicBezTo>
                  <a:pt x="525670" y="1214783"/>
                  <a:pt x="627474" y="1213748"/>
                  <a:pt x="728870" y="1205948"/>
                </a:cubicBezTo>
                <a:cubicBezTo>
                  <a:pt x="742798" y="1204877"/>
                  <a:pt x="754882" y="1195194"/>
                  <a:pt x="768626" y="1192695"/>
                </a:cubicBezTo>
                <a:cubicBezTo>
                  <a:pt x="803666" y="1186324"/>
                  <a:pt x="839514" y="1185298"/>
                  <a:pt x="874644" y="1179443"/>
                </a:cubicBezTo>
                <a:cubicBezTo>
                  <a:pt x="914701" y="1172767"/>
                  <a:pt x="971817" y="1151470"/>
                  <a:pt x="1007166" y="1139687"/>
                </a:cubicBezTo>
                <a:lnTo>
                  <a:pt x="1046922" y="1126435"/>
                </a:lnTo>
                <a:cubicBezTo>
                  <a:pt x="1098689" y="1074666"/>
                  <a:pt x="1044372" y="1121083"/>
                  <a:pt x="1113183" y="1086678"/>
                </a:cubicBezTo>
                <a:cubicBezTo>
                  <a:pt x="1215945" y="1035298"/>
                  <a:pt x="1092766" y="1080232"/>
                  <a:pt x="1192696" y="1046922"/>
                </a:cubicBezTo>
                <a:cubicBezTo>
                  <a:pt x="1221720" y="1017896"/>
                  <a:pt x="1219947" y="1016204"/>
                  <a:pt x="1258957" y="993913"/>
                </a:cubicBezTo>
                <a:cubicBezTo>
                  <a:pt x="1307757" y="966028"/>
                  <a:pt x="1348256" y="957624"/>
                  <a:pt x="1391479" y="914400"/>
                </a:cubicBezTo>
                <a:cubicBezTo>
                  <a:pt x="1421722" y="884155"/>
                  <a:pt x="1428985" y="874393"/>
                  <a:pt x="1470992" y="848139"/>
                </a:cubicBezTo>
                <a:cubicBezTo>
                  <a:pt x="1487744" y="837669"/>
                  <a:pt x="1507563" y="832593"/>
                  <a:pt x="1524000" y="821635"/>
                </a:cubicBezTo>
                <a:cubicBezTo>
                  <a:pt x="1596764" y="773125"/>
                  <a:pt x="1497977" y="812639"/>
                  <a:pt x="1590261" y="781878"/>
                </a:cubicBezTo>
                <a:cubicBezTo>
                  <a:pt x="1599096" y="768626"/>
                  <a:pt x="1605504" y="753384"/>
                  <a:pt x="1616766" y="742122"/>
                </a:cubicBezTo>
                <a:cubicBezTo>
                  <a:pt x="1641089" y="717799"/>
                  <a:pt x="1681807" y="706441"/>
                  <a:pt x="1709531" y="689113"/>
                </a:cubicBezTo>
                <a:cubicBezTo>
                  <a:pt x="1733542" y="674106"/>
                  <a:pt x="1774261" y="636869"/>
                  <a:pt x="1802296" y="622852"/>
                </a:cubicBezTo>
                <a:cubicBezTo>
                  <a:pt x="1814790" y="616605"/>
                  <a:pt x="1828801" y="614017"/>
                  <a:pt x="1842053" y="609600"/>
                </a:cubicBezTo>
                <a:cubicBezTo>
                  <a:pt x="1850888" y="600765"/>
                  <a:pt x="1858161" y="590026"/>
                  <a:pt x="1868557" y="583095"/>
                </a:cubicBezTo>
                <a:cubicBezTo>
                  <a:pt x="1910135" y="555376"/>
                  <a:pt x="1927958" y="554993"/>
                  <a:pt x="1974574" y="543339"/>
                </a:cubicBezTo>
                <a:cubicBezTo>
                  <a:pt x="2043744" y="497227"/>
                  <a:pt x="1986718" y="527389"/>
                  <a:pt x="2093844" y="503582"/>
                </a:cubicBezTo>
                <a:cubicBezTo>
                  <a:pt x="2107480" y="500552"/>
                  <a:pt x="2119989" y="493471"/>
                  <a:pt x="2133600" y="490330"/>
                </a:cubicBezTo>
                <a:cubicBezTo>
                  <a:pt x="2323689" y="446464"/>
                  <a:pt x="2209782" y="482606"/>
                  <a:pt x="2305879" y="450574"/>
                </a:cubicBezTo>
                <a:cubicBezTo>
                  <a:pt x="2460488" y="454991"/>
                  <a:pt x="2615217" y="456290"/>
                  <a:pt x="2769705" y="463826"/>
                </a:cubicBezTo>
                <a:cubicBezTo>
                  <a:pt x="2796543" y="465135"/>
                  <a:pt x="2823481" y="469357"/>
                  <a:pt x="2849218" y="477078"/>
                </a:cubicBezTo>
                <a:cubicBezTo>
                  <a:pt x="2868140" y="482754"/>
                  <a:pt x="2883729" y="496645"/>
                  <a:pt x="2902226" y="503582"/>
                </a:cubicBezTo>
                <a:cubicBezTo>
                  <a:pt x="2919280" y="509977"/>
                  <a:pt x="2937790" y="511601"/>
                  <a:pt x="2955235" y="516835"/>
                </a:cubicBezTo>
                <a:cubicBezTo>
                  <a:pt x="2981995" y="524863"/>
                  <a:pt x="3008244" y="534504"/>
                  <a:pt x="3034748" y="543339"/>
                </a:cubicBezTo>
                <a:lnTo>
                  <a:pt x="3114261" y="569843"/>
                </a:lnTo>
                <a:lnTo>
                  <a:pt x="3154018" y="583095"/>
                </a:lnTo>
                <a:cubicBezTo>
                  <a:pt x="3167270" y="591930"/>
                  <a:pt x="3181337" y="599650"/>
                  <a:pt x="3193774" y="609600"/>
                </a:cubicBezTo>
                <a:cubicBezTo>
                  <a:pt x="3203530" y="617405"/>
                  <a:pt x="3209565" y="629676"/>
                  <a:pt x="3220279" y="636104"/>
                </a:cubicBezTo>
                <a:cubicBezTo>
                  <a:pt x="3232257" y="643291"/>
                  <a:pt x="3246783" y="644939"/>
                  <a:pt x="3260035" y="649356"/>
                </a:cubicBezTo>
                <a:cubicBezTo>
                  <a:pt x="3287307" y="676628"/>
                  <a:pt x="3302796" y="694616"/>
                  <a:pt x="3339548" y="715617"/>
                </a:cubicBezTo>
                <a:cubicBezTo>
                  <a:pt x="3351677" y="722548"/>
                  <a:pt x="3366053" y="724452"/>
                  <a:pt x="3379305" y="728869"/>
                </a:cubicBezTo>
                <a:cubicBezTo>
                  <a:pt x="3426543" y="776109"/>
                  <a:pt x="3383937" y="739089"/>
                  <a:pt x="3458818" y="781878"/>
                </a:cubicBezTo>
                <a:cubicBezTo>
                  <a:pt x="3472646" y="789780"/>
                  <a:pt x="3486137" y="798433"/>
                  <a:pt x="3498574" y="808382"/>
                </a:cubicBezTo>
                <a:cubicBezTo>
                  <a:pt x="3508331" y="816187"/>
                  <a:pt x="3513904" y="829299"/>
                  <a:pt x="3525079" y="834887"/>
                </a:cubicBezTo>
                <a:cubicBezTo>
                  <a:pt x="3550067" y="847381"/>
                  <a:pt x="3578088" y="852556"/>
                  <a:pt x="3604592" y="861391"/>
                </a:cubicBezTo>
                <a:lnTo>
                  <a:pt x="3684105" y="887895"/>
                </a:lnTo>
                <a:lnTo>
                  <a:pt x="3737113" y="901148"/>
                </a:lnTo>
                <a:cubicBezTo>
                  <a:pt x="3806283" y="947260"/>
                  <a:pt x="3749257" y="917099"/>
                  <a:pt x="3856383" y="940904"/>
                </a:cubicBezTo>
                <a:cubicBezTo>
                  <a:pt x="3870020" y="943934"/>
                  <a:pt x="3882504" y="951126"/>
                  <a:pt x="3896140" y="954156"/>
                </a:cubicBezTo>
                <a:cubicBezTo>
                  <a:pt x="3922370" y="959985"/>
                  <a:pt x="3949423" y="961580"/>
                  <a:pt x="3975653" y="967409"/>
                </a:cubicBezTo>
                <a:cubicBezTo>
                  <a:pt x="3989289" y="970439"/>
                  <a:pt x="4001711" y="977922"/>
                  <a:pt x="4015409" y="980661"/>
                </a:cubicBezTo>
                <a:cubicBezTo>
                  <a:pt x="4046038" y="986787"/>
                  <a:pt x="4077252" y="989496"/>
                  <a:pt x="4108174" y="993913"/>
                </a:cubicBezTo>
                <a:cubicBezTo>
                  <a:pt x="4202654" y="1041152"/>
                  <a:pt x="4120228" y="1006924"/>
                  <a:pt x="4253948" y="1033669"/>
                </a:cubicBezTo>
                <a:cubicBezTo>
                  <a:pt x="4267646" y="1036409"/>
                  <a:pt x="4280007" y="1044182"/>
                  <a:pt x="4293705" y="1046922"/>
                </a:cubicBezTo>
                <a:cubicBezTo>
                  <a:pt x="4324334" y="1053048"/>
                  <a:pt x="4355548" y="1055757"/>
                  <a:pt x="4386470" y="1060174"/>
                </a:cubicBezTo>
                <a:cubicBezTo>
                  <a:pt x="4496905" y="1055757"/>
                  <a:pt x="4607513" y="1054526"/>
                  <a:pt x="4717774" y="1046922"/>
                </a:cubicBezTo>
                <a:cubicBezTo>
                  <a:pt x="4735944" y="1045669"/>
                  <a:pt x="4753729" y="1040064"/>
                  <a:pt x="4770783" y="1033669"/>
                </a:cubicBezTo>
                <a:cubicBezTo>
                  <a:pt x="4789280" y="1026732"/>
                  <a:pt x="4805634" y="1014947"/>
                  <a:pt x="4823792" y="1007165"/>
                </a:cubicBezTo>
                <a:cubicBezTo>
                  <a:pt x="4836631" y="1001662"/>
                  <a:pt x="4851054" y="1000160"/>
                  <a:pt x="4863548" y="993913"/>
                </a:cubicBezTo>
                <a:cubicBezTo>
                  <a:pt x="4877794" y="986790"/>
                  <a:pt x="4889476" y="975311"/>
                  <a:pt x="4903305" y="967409"/>
                </a:cubicBezTo>
                <a:cubicBezTo>
                  <a:pt x="4920457" y="957608"/>
                  <a:pt x="4939373" y="951068"/>
                  <a:pt x="4956313" y="940904"/>
                </a:cubicBezTo>
                <a:cubicBezTo>
                  <a:pt x="4983628" y="924515"/>
                  <a:pt x="5009322" y="905565"/>
                  <a:pt x="5035826" y="887895"/>
                </a:cubicBezTo>
                <a:cubicBezTo>
                  <a:pt x="5049078" y="879060"/>
                  <a:pt x="5061337" y="868514"/>
                  <a:pt x="5075583" y="861391"/>
                </a:cubicBezTo>
                <a:cubicBezTo>
                  <a:pt x="5111867" y="843250"/>
                  <a:pt x="5137124" y="833361"/>
                  <a:pt x="5168348" y="808382"/>
                </a:cubicBezTo>
                <a:cubicBezTo>
                  <a:pt x="5178104" y="800577"/>
                  <a:pt x="5184858" y="789375"/>
                  <a:pt x="5194853" y="781878"/>
                </a:cubicBezTo>
                <a:cubicBezTo>
                  <a:pt x="5277432" y="719944"/>
                  <a:pt x="5259498" y="745675"/>
                  <a:pt x="5327374" y="689113"/>
                </a:cubicBezTo>
                <a:cubicBezTo>
                  <a:pt x="5336972" y="681114"/>
                  <a:pt x="5344123" y="670414"/>
                  <a:pt x="5353879" y="662609"/>
                </a:cubicBezTo>
                <a:cubicBezTo>
                  <a:pt x="5399730" y="625928"/>
                  <a:pt x="5392217" y="642256"/>
                  <a:pt x="5446644" y="609600"/>
                </a:cubicBezTo>
                <a:cubicBezTo>
                  <a:pt x="5473959" y="593211"/>
                  <a:pt x="5497666" y="570836"/>
                  <a:pt x="5526157" y="556591"/>
                </a:cubicBezTo>
                <a:cubicBezTo>
                  <a:pt x="5543827" y="547756"/>
                  <a:pt x="5562014" y="539888"/>
                  <a:pt x="5579166" y="530087"/>
                </a:cubicBezTo>
                <a:cubicBezTo>
                  <a:pt x="5592995" y="522185"/>
                  <a:pt x="5604676" y="510705"/>
                  <a:pt x="5618922" y="503582"/>
                </a:cubicBezTo>
                <a:cubicBezTo>
                  <a:pt x="5653308" y="486389"/>
                  <a:pt x="5704264" y="483864"/>
                  <a:pt x="5738192" y="477078"/>
                </a:cubicBezTo>
                <a:cubicBezTo>
                  <a:pt x="5756051" y="473506"/>
                  <a:pt x="5773688" y="468829"/>
                  <a:pt x="5791200" y="463826"/>
                </a:cubicBezTo>
                <a:cubicBezTo>
                  <a:pt x="5804632" y="459988"/>
                  <a:pt x="5817065" y="452036"/>
                  <a:pt x="5830957" y="450574"/>
                </a:cubicBezTo>
                <a:cubicBezTo>
                  <a:pt x="5901384" y="443161"/>
                  <a:pt x="5972314" y="441739"/>
                  <a:pt x="6042992" y="437322"/>
                </a:cubicBezTo>
                <a:cubicBezTo>
                  <a:pt x="6069496" y="432904"/>
                  <a:pt x="6096275" y="429898"/>
                  <a:pt x="6122505" y="424069"/>
                </a:cubicBezTo>
                <a:cubicBezTo>
                  <a:pt x="6136141" y="421039"/>
                  <a:pt x="6148292" y="410817"/>
                  <a:pt x="6162261" y="410817"/>
                </a:cubicBezTo>
                <a:cubicBezTo>
                  <a:pt x="6250719" y="410817"/>
                  <a:pt x="6338957" y="419652"/>
                  <a:pt x="6427305" y="424069"/>
                </a:cubicBezTo>
                <a:cubicBezTo>
                  <a:pt x="6484262" y="435461"/>
                  <a:pt x="6565960" y="448953"/>
                  <a:pt x="6612835" y="477078"/>
                </a:cubicBezTo>
                <a:cubicBezTo>
                  <a:pt x="6654727" y="502213"/>
                  <a:pt x="6687740" y="524326"/>
                  <a:pt x="6732105" y="543339"/>
                </a:cubicBezTo>
                <a:cubicBezTo>
                  <a:pt x="6744944" y="548842"/>
                  <a:pt x="6759367" y="550344"/>
                  <a:pt x="6771861" y="556591"/>
                </a:cubicBezTo>
                <a:cubicBezTo>
                  <a:pt x="6863381" y="602351"/>
                  <a:pt x="6754303" y="568765"/>
                  <a:pt x="6864626" y="596348"/>
                </a:cubicBezTo>
                <a:cubicBezTo>
                  <a:pt x="6926353" y="658072"/>
                  <a:pt x="6846440" y="587254"/>
                  <a:pt x="6944140" y="636104"/>
                </a:cubicBezTo>
                <a:cubicBezTo>
                  <a:pt x="6955315" y="641692"/>
                  <a:pt x="6959930" y="656181"/>
                  <a:pt x="6970644" y="662609"/>
                </a:cubicBezTo>
                <a:cubicBezTo>
                  <a:pt x="6982622" y="669796"/>
                  <a:pt x="6997148" y="671444"/>
                  <a:pt x="7010400" y="675861"/>
                </a:cubicBezTo>
                <a:cubicBezTo>
                  <a:pt x="7062172" y="727631"/>
                  <a:pt x="7007847" y="681209"/>
                  <a:pt x="7076661" y="715617"/>
                </a:cubicBezTo>
                <a:cubicBezTo>
                  <a:pt x="7090907" y="722740"/>
                  <a:pt x="7101778" y="735848"/>
                  <a:pt x="7116418" y="742122"/>
                </a:cubicBezTo>
                <a:cubicBezTo>
                  <a:pt x="7133158" y="749297"/>
                  <a:pt x="7152614" y="748369"/>
                  <a:pt x="7169426" y="755374"/>
                </a:cubicBezTo>
                <a:cubicBezTo>
                  <a:pt x="7205897" y="770570"/>
                  <a:pt x="7237961" y="795887"/>
                  <a:pt x="7275444" y="808382"/>
                </a:cubicBezTo>
                <a:cubicBezTo>
                  <a:pt x="7288696" y="812800"/>
                  <a:pt x="7301648" y="818247"/>
                  <a:pt x="7315200" y="821635"/>
                </a:cubicBezTo>
                <a:cubicBezTo>
                  <a:pt x="7337052" y="827098"/>
                  <a:pt x="7359887" y="828415"/>
                  <a:pt x="7381461" y="834887"/>
                </a:cubicBezTo>
                <a:cubicBezTo>
                  <a:pt x="7404246" y="841722"/>
                  <a:pt x="7424396" y="856726"/>
                  <a:pt x="7447722" y="861391"/>
                </a:cubicBezTo>
                <a:cubicBezTo>
                  <a:pt x="7491254" y="870097"/>
                  <a:pt x="7536070" y="870226"/>
                  <a:pt x="7580244" y="874643"/>
                </a:cubicBezTo>
                <a:lnTo>
                  <a:pt x="7739270" y="914400"/>
                </a:lnTo>
                <a:cubicBezTo>
                  <a:pt x="7756940" y="918817"/>
                  <a:pt x="7774313" y="924658"/>
                  <a:pt x="7792279" y="927652"/>
                </a:cubicBezTo>
                <a:cubicBezTo>
                  <a:pt x="7818783" y="932069"/>
                  <a:pt x="7845382" y="935952"/>
                  <a:pt x="7871792" y="940904"/>
                </a:cubicBezTo>
                <a:cubicBezTo>
                  <a:pt x="7916069" y="949206"/>
                  <a:pt x="8004313" y="967409"/>
                  <a:pt x="8004313" y="967409"/>
                </a:cubicBezTo>
                <a:cubicBezTo>
                  <a:pt x="8158922" y="962991"/>
                  <a:pt x="8313682" y="962286"/>
                  <a:pt x="8468140" y="954156"/>
                </a:cubicBezTo>
                <a:cubicBezTo>
                  <a:pt x="8482090" y="953422"/>
                  <a:pt x="8494419" y="944579"/>
                  <a:pt x="8507896" y="940904"/>
                </a:cubicBezTo>
                <a:cubicBezTo>
                  <a:pt x="8543039" y="931320"/>
                  <a:pt x="8613913" y="914400"/>
                  <a:pt x="8613913" y="914400"/>
                </a:cubicBezTo>
                <a:cubicBezTo>
                  <a:pt x="8636000" y="901148"/>
                  <a:pt x="8656636" y="885104"/>
                  <a:pt x="8680174" y="874643"/>
                </a:cubicBezTo>
                <a:cubicBezTo>
                  <a:pt x="8846708" y="800628"/>
                  <a:pt x="8614545" y="930246"/>
                  <a:pt x="8786192" y="834887"/>
                </a:cubicBezTo>
                <a:cubicBezTo>
                  <a:pt x="8808708" y="822378"/>
                  <a:pt x="8830611" y="808782"/>
                  <a:pt x="8852453" y="795130"/>
                </a:cubicBezTo>
                <a:cubicBezTo>
                  <a:pt x="8865959" y="786689"/>
                  <a:pt x="8878381" y="776528"/>
                  <a:pt x="8892209" y="768626"/>
                </a:cubicBezTo>
                <a:cubicBezTo>
                  <a:pt x="8909361" y="758825"/>
                  <a:pt x="8928278" y="752286"/>
                  <a:pt x="8945218" y="742122"/>
                </a:cubicBezTo>
                <a:cubicBezTo>
                  <a:pt x="8972533" y="725733"/>
                  <a:pt x="8995155" y="700943"/>
                  <a:pt x="9024731" y="689113"/>
                </a:cubicBezTo>
                <a:lnTo>
                  <a:pt x="9090992" y="662609"/>
                </a:lnTo>
                <a:cubicBezTo>
                  <a:pt x="9293051" y="460547"/>
                  <a:pt x="9092032" y="651173"/>
                  <a:pt x="9210261" y="556591"/>
                </a:cubicBezTo>
                <a:cubicBezTo>
                  <a:pt x="9220017" y="548786"/>
                  <a:pt x="9227010" y="537892"/>
                  <a:pt x="9236766" y="530087"/>
                </a:cubicBezTo>
                <a:cubicBezTo>
                  <a:pt x="9301274" y="478481"/>
                  <a:pt x="9254940" y="530957"/>
                  <a:pt x="9329531" y="463826"/>
                </a:cubicBezTo>
                <a:cubicBezTo>
                  <a:pt x="9357392" y="438751"/>
                  <a:pt x="9379058" y="406803"/>
                  <a:pt x="9409044" y="384313"/>
                </a:cubicBezTo>
                <a:cubicBezTo>
                  <a:pt x="9426714" y="371061"/>
                  <a:pt x="9444080" y="357394"/>
                  <a:pt x="9462053" y="344556"/>
                </a:cubicBezTo>
                <a:cubicBezTo>
                  <a:pt x="9475013" y="335299"/>
                  <a:pt x="9489574" y="328248"/>
                  <a:pt x="9501809" y="318052"/>
                </a:cubicBezTo>
                <a:cubicBezTo>
                  <a:pt x="9567988" y="262903"/>
                  <a:pt x="9511455" y="288332"/>
                  <a:pt x="9581322" y="265043"/>
                </a:cubicBezTo>
                <a:cubicBezTo>
                  <a:pt x="9594574" y="251791"/>
                  <a:pt x="9605485" y="235683"/>
                  <a:pt x="9621079" y="225287"/>
                </a:cubicBezTo>
                <a:cubicBezTo>
                  <a:pt x="9632702" y="217539"/>
                  <a:pt x="9647756" y="216940"/>
                  <a:pt x="9660835" y="212035"/>
                </a:cubicBezTo>
                <a:cubicBezTo>
                  <a:pt x="9683109" y="203682"/>
                  <a:pt x="9706301" y="197083"/>
                  <a:pt x="9727096" y="185530"/>
                </a:cubicBezTo>
                <a:cubicBezTo>
                  <a:pt x="9746403" y="174804"/>
                  <a:pt x="9760928" y="156732"/>
                  <a:pt x="9780105" y="145774"/>
                </a:cubicBezTo>
                <a:cubicBezTo>
                  <a:pt x="9804579" y="131789"/>
                  <a:pt x="9865262" y="124958"/>
                  <a:pt x="9886122" y="119269"/>
                </a:cubicBezTo>
                <a:cubicBezTo>
                  <a:pt x="9913076" y="111918"/>
                  <a:pt x="9938240" y="98244"/>
                  <a:pt x="9965635" y="92765"/>
                </a:cubicBezTo>
                <a:cubicBezTo>
                  <a:pt x="9987722" y="88348"/>
                  <a:pt x="10010044" y="84976"/>
                  <a:pt x="10031896" y="79513"/>
                </a:cubicBezTo>
                <a:cubicBezTo>
                  <a:pt x="10045448" y="76125"/>
                  <a:pt x="10057909" y="68760"/>
                  <a:pt x="10071653" y="66261"/>
                </a:cubicBezTo>
                <a:cubicBezTo>
                  <a:pt x="10193591" y="44091"/>
                  <a:pt x="10384777" y="44004"/>
                  <a:pt x="10482470" y="39756"/>
                </a:cubicBezTo>
                <a:cubicBezTo>
                  <a:pt x="10529927" y="31847"/>
                  <a:pt x="10608464" y="18124"/>
                  <a:pt x="10654748" y="13252"/>
                </a:cubicBezTo>
                <a:cubicBezTo>
                  <a:pt x="10707648" y="7684"/>
                  <a:pt x="10760765" y="4417"/>
                  <a:pt x="10813774" y="0"/>
                </a:cubicBezTo>
                <a:cubicBezTo>
                  <a:pt x="10879495" y="1603"/>
                  <a:pt x="11332420" y="2008"/>
                  <a:pt x="11516140" y="26504"/>
                </a:cubicBezTo>
                <a:cubicBezTo>
                  <a:pt x="11529986" y="28350"/>
                  <a:pt x="11542344" y="36368"/>
                  <a:pt x="11555896" y="39756"/>
                </a:cubicBezTo>
                <a:cubicBezTo>
                  <a:pt x="11577748" y="45219"/>
                  <a:pt x="11600070" y="48591"/>
                  <a:pt x="11622157" y="53009"/>
                </a:cubicBezTo>
                <a:cubicBezTo>
                  <a:pt x="11736091" y="128965"/>
                  <a:pt x="11591938" y="37900"/>
                  <a:pt x="11701670" y="92765"/>
                </a:cubicBezTo>
                <a:cubicBezTo>
                  <a:pt x="11756053" y="119956"/>
                  <a:pt x="11726845" y="112905"/>
                  <a:pt x="11767931" y="145774"/>
                </a:cubicBezTo>
                <a:cubicBezTo>
                  <a:pt x="11780368" y="155723"/>
                  <a:pt x="11794435" y="163443"/>
                  <a:pt x="11807687" y="172278"/>
                </a:cubicBezTo>
                <a:cubicBezTo>
                  <a:pt x="11833488" y="249677"/>
                  <a:pt x="11800753" y="178596"/>
                  <a:pt x="11860696" y="238539"/>
                </a:cubicBezTo>
                <a:cubicBezTo>
                  <a:pt x="11871958" y="249801"/>
                  <a:pt x="11877251" y="265858"/>
                  <a:pt x="11887200" y="278295"/>
                </a:cubicBezTo>
                <a:cubicBezTo>
                  <a:pt x="11895005" y="288052"/>
                  <a:pt x="11905900" y="295043"/>
                  <a:pt x="11913705" y="304800"/>
                </a:cubicBezTo>
                <a:cubicBezTo>
                  <a:pt x="11923654" y="317237"/>
                  <a:pt x="11929844" y="332463"/>
                  <a:pt x="11940209" y="344556"/>
                </a:cubicBezTo>
                <a:lnTo>
                  <a:pt x="12019722" y="424069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8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8ECC2-6D75-4103-83E5-0A0204FA2D2E}"/>
              </a:ext>
            </a:extLst>
          </p:cNvPr>
          <p:cNvSpPr txBox="1"/>
          <p:nvPr/>
        </p:nvSpPr>
        <p:spPr>
          <a:xfrm>
            <a:off x="662608" y="304800"/>
            <a:ext cx="595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2"/>
                </a:solidFill>
                <a:latin typeface="Bauhaus 93" panose="04030905020B02020C02" pitchFamily="82" charset="0"/>
              </a:rPr>
              <a:t>Causes</a:t>
            </a:r>
          </a:p>
          <a:p>
            <a:endParaRPr lang="en-AU" dirty="0"/>
          </a:p>
          <a:p>
            <a:r>
              <a:rPr lang="en-AU" sz="2400" dirty="0"/>
              <a:t>Wind-capillary/wind waves</a:t>
            </a:r>
          </a:p>
          <a:p>
            <a:r>
              <a:rPr lang="en-AU" sz="2400" dirty="0"/>
              <a:t>Earthquakes-Tsunamis</a:t>
            </a:r>
          </a:p>
          <a:p>
            <a:r>
              <a:rPr lang="en-AU" sz="2400" dirty="0" err="1"/>
              <a:t>Graviational</a:t>
            </a:r>
            <a:r>
              <a:rPr lang="en-AU" sz="2400" dirty="0"/>
              <a:t> attraction-Tides</a:t>
            </a:r>
          </a:p>
        </p:txBody>
      </p:sp>
      <p:pic>
        <p:nvPicPr>
          <p:cNvPr id="3" name="Picture 2" descr="C:\Users\JennyP\Documents\ESS Y13\3.4\Media\Image_Library\chapter10\1001.jpg">
            <a:extLst>
              <a:ext uri="{FF2B5EF4-FFF2-40B4-BE49-F238E27FC236}">
                <a16:creationId xmlns:a16="http://schemas.microsoft.com/office/drawing/2014/main" id="{9A655B65-0037-43B5-B8FE-30ABAD36EF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50" y="1063814"/>
            <a:ext cx="3170685" cy="5794186"/>
          </a:xfrm>
          <a:prstGeom prst="rect">
            <a:avLst/>
          </a:prstGeom>
          <a:noFill/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CE8C0-C660-4F63-A138-B04A0382C917}"/>
              </a:ext>
            </a:extLst>
          </p:cNvPr>
          <p:cNvSpPr txBox="1"/>
          <p:nvPr/>
        </p:nvSpPr>
        <p:spPr>
          <a:xfrm>
            <a:off x="6864626" y="318052"/>
            <a:ext cx="516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</a:rPr>
              <a:t>Wind waves move energy, not matter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1F5AE-99E9-40A3-9028-692E91C8B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" y="2531943"/>
            <a:ext cx="2852212" cy="2031325"/>
          </a:xfrm>
          <a:prstGeom prst="rect">
            <a:avLst/>
          </a:prstGeom>
        </p:spPr>
      </p:pic>
      <p:pic>
        <p:nvPicPr>
          <p:cNvPr id="6" name="Picture 5" descr="P:\13 ESS\3.4\Media\Image_Library\chapter10\1009.jpg">
            <a:extLst>
              <a:ext uri="{FF2B5EF4-FFF2-40B4-BE49-F238E27FC236}">
                <a16:creationId xmlns:a16="http://schemas.microsoft.com/office/drawing/2014/main" id="{8A9A4AFC-D67F-4834-89F8-7B173B72D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2259012" y="2529364"/>
            <a:ext cx="3836988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3news.co.nz/3news/AM/2015/1/7/16a9f781-1b01-4941-bbd8-52dc70bc7b6c/ocean1200.jpg?width=700">
            <a:extLst>
              <a:ext uri="{FF2B5EF4-FFF2-40B4-BE49-F238E27FC236}">
                <a16:creationId xmlns:a16="http://schemas.microsoft.com/office/drawing/2014/main" id="{5946BCF5-DB6C-42A9-BC57-BA30D3DF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4" y="2526783"/>
            <a:ext cx="3012817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A09B5-840D-4DD4-B4C4-14D6303F8F2E}"/>
              </a:ext>
            </a:extLst>
          </p:cNvPr>
          <p:cNvSpPr txBox="1"/>
          <p:nvPr/>
        </p:nvSpPr>
        <p:spPr>
          <a:xfrm>
            <a:off x="467036" y="4748766"/>
            <a:ext cx="70071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  <a:latin typeface="Bauhaus 93" panose="04030905020B02020C02" pitchFamily="82" charset="0"/>
              </a:rPr>
              <a:t>Wind waves- Growth</a:t>
            </a:r>
          </a:p>
          <a:p>
            <a:endParaRPr lang="en-AU" dirty="0"/>
          </a:p>
          <a:p>
            <a:r>
              <a:rPr lang="en-AU" sz="2400" dirty="0"/>
              <a:t>Wind strength- must be moving faster than waves</a:t>
            </a:r>
          </a:p>
          <a:p>
            <a:r>
              <a:rPr lang="en-AU" sz="2400" dirty="0"/>
              <a:t>Wind duration-longer creates larger waves</a:t>
            </a:r>
          </a:p>
          <a:p>
            <a:r>
              <a:rPr lang="en-AU" sz="2400" dirty="0"/>
              <a:t>Fetch- uninterrupted distance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27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nnyP\Documents\ESS Y13\3.4\Media\Image_Library\chapter10\1012.jpg">
            <a:extLst>
              <a:ext uri="{FF2B5EF4-FFF2-40B4-BE49-F238E27FC236}">
                <a16:creationId xmlns:a16="http://schemas.microsoft.com/office/drawing/2014/main" id="{002E4BAD-EE1F-4DA4-9368-74B3DB21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394447"/>
            <a:ext cx="8964706" cy="60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3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nnyP\Documents\ESS Y13\3.4\Media\Image_Library\chapter10\1002.jpg">
            <a:extLst>
              <a:ext uri="{FF2B5EF4-FFF2-40B4-BE49-F238E27FC236}">
                <a16:creationId xmlns:a16="http://schemas.microsoft.com/office/drawing/2014/main" id="{8C01E292-6ECB-489D-8A9B-3FA6149FB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8599"/>
          <a:stretch/>
        </p:blipFill>
        <p:spPr bwMode="auto">
          <a:xfrm>
            <a:off x="3032288" y="172279"/>
            <a:ext cx="6127424" cy="42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:\13 ESS\3.4\Media\Image_Library\chapter10\1014.jpg">
            <a:extLst>
              <a:ext uri="{FF2B5EF4-FFF2-40B4-BE49-F238E27FC236}">
                <a16:creationId xmlns:a16="http://schemas.microsoft.com/office/drawing/2014/main" id="{10561428-7780-4A47-B2DA-0A60BAA8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4455139"/>
            <a:ext cx="8285727" cy="24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0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nnyP\Documents\ESS Y13\3.4\Media\Image_Library\chapter10\1024a.jpg">
            <a:extLst>
              <a:ext uri="{FF2B5EF4-FFF2-40B4-BE49-F238E27FC236}">
                <a16:creationId xmlns:a16="http://schemas.microsoft.com/office/drawing/2014/main" id="{B6E07707-5F06-4138-97D2-2F30AC849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 bwMode="auto">
          <a:xfrm>
            <a:off x="539552" y="1471830"/>
            <a:ext cx="6817748" cy="46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pk.NCG.000\Desktop\internal waves">
            <a:extLst>
              <a:ext uri="{FF2B5EF4-FFF2-40B4-BE49-F238E27FC236}">
                <a16:creationId xmlns:a16="http://schemas.microsoft.com/office/drawing/2014/main" id="{8BA2E48D-F7B2-4A50-8A71-9155A5D02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23678" r="15978" b="22700"/>
          <a:stretch/>
        </p:blipFill>
        <p:spPr bwMode="auto">
          <a:xfrm>
            <a:off x="7805537" y="2001076"/>
            <a:ext cx="3846911" cy="40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5BD22-482E-4E53-896B-DCC8B3D17358}"/>
              </a:ext>
            </a:extLst>
          </p:cNvPr>
          <p:cNvSpPr txBox="1"/>
          <p:nvPr/>
        </p:nvSpPr>
        <p:spPr>
          <a:xfrm>
            <a:off x="344557" y="437322"/>
            <a:ext cx="299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tx2"/>
                </a:solidFill>
                <a:latin typeface="Bauhaus 93" panose="04030905020B02020C02" pitchFamily="82" charset="0"/>
              </a:rPr>
              <a:t>Internal waves</a:t>
            </a:r>
          </a:p>
        </p:txBody>
      </p:sp>
    </p:spTree>
    <p:extLst>
      <p:ext uri="{BB962C8B-B14F-4D97-AF65-F5344CB8AC3E}">
        <p14:creationId xmlns:p14="http://schemas.microsoft.com/office/powerpoint/2010/main" val="202916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05A04-BD2D-47A6-9509-5BD4F4214613}"/>
              </a:ext>
            </a:extLst>
          </p:cNvPr>
          <p:cNvSpPr txBox="1"/>
          <p:nvPr/>
        </p:nvSpPr>
        <p:spPr>
          <a:xfrm>
            <a:off x="204551" y="1211316"/>
            <a:ext cx="1104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Wave refraction- </a:t>
            </a:r>
            <a:r>
              <a:rPr lang="en-AU" sz="2000" dirty="0"/>
              <a:t>As wave travels in to different depths waves  bend, and change in speed: speed up or slow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Wave diffraction- </a:t>
            </a:r>
            <a:r>
              <a:rPr lang="en-AU" sz="2000" dirty="0"/>
              <a:t>Disturbance due to an obstacle- spreading out through a gap</a:t>
            </a:r>
          </a:p>
        </p:txBody>
      </p:sp>
      <p:sp>
        <p:nvSpPr>
          <p:cNvPr id="3" name="Rectangle 2">
            <a:hlinkClick r:id="rId4" action="ppaction://hlinkfile"/>
            <a:extLst>
              <a:ext uri="{FF2B5EF4-FFF2-40B4-BE49-F238E27FC236}">
                <a16:creationId xmlns:a16="http://schemas.microsoft.com/office/drawing/2014/main" id="{BEF78102-D115-435A-909E-44290BEEDF9D}"/>
              </a:ext>
            </a:extLst>
          </p:cNvPr>
          <p:cNvSpPr/>
          <p:nvPr/>
        </p:nvSpPr>
        <p:spPr>
          <a:xfrm>
            <a:off x="1343120" y="3244334"/>
            <a:ext cx="427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5"/>
              </a:rPr>
              <a:t>https://youtu.be/E9UJjdlTQQI</a:t>
            </a:r>
            <a:endParaRPr lang="en-AU" dirty="0"/>
          </a:p>
        </p:txBody>
      </p:sp>
      <p:pic>
        <p:nvPicPr>
          <p:cNvPr id="6" name="Online Media 5" title="Wave Refraction">
            <a:hlinkClick r:id="" action="ppaction://media"/>
            <a:extLst>
              <a:ext uri="{FF2B5EF4-FFF2-40B4-BE49-F238E27FC236}">
                <a16:creationId xmlns:a16="http://schemas.microsoft.com/office/drawing/2014/main" id="{DE403B00-CFF6-4A06-95DE-2FA7C2FE59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1546" y="3356302"/>
            <a:ext cx="5214758" cy="2933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F1004-D0B0-439B-B5F4-2B1F244F6A56}"/>
              </a:ext>
            </a:extLst>
          </p:cNvPr>
          <p:cNvSpPr txBox="1"/>
          <p:nvPr/>
        </p:nvSpPr>
        <p:spPr>
          <a:xfrm flipH="1">
            <a:off x="490330" y="511211"/>
            <a:ext cx="552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  <a:latin typeface="Bauhaus 93" panose="04030905020B02020C02" pitchFamily="82" charset="0"/>
              </a:rPr>
              <a:t>What  affects waves?</a:t>
            </a:r>
          </a:p>
        </p:txBody>
      </p:sp>
      <p:pic>
        <p:nvPicPr>
          <p:cNvPr id="9" name="Online Media 8" title="Apertures and Diffraction - Exploring Wave Motion (3/5)">
            <a:hlinkClick r:id="" action="ppaction://media"/>
            <a:extLst>
              <a:ext uri="{FF2B5EF4-FFF2-40B4-BE49-F238E27FC236}">
                <a16:creationId xmlns:a16="http://schemas.microsoft.com/office/drawing/2014/main" id="{BD773DFD-9BED-4D97-B457-04944D9D102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727823" y="3356302"/>
            <a:ext cx="5214757" cy="29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E7B4C9-44D8-49B5-BE23-91A5223E0205}"/>
              </a:ext>
            </a:extLst>
          </p:cNvPr>
          <p:cNvSpPr/>
          <p:nvPr/>
        </p:nvSpPr>
        <p:spPr>
          <a:xfrm>
            <a:off x="474519" y="342108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chemeClr val="tx2"/>
                </a:solidFill>
                <a:latin typeface="Bauhaus 93" panose="04030905020B02020C02" pitchFamily="82" charset="0"/>
              </a:rPr>
              <a:t>What  affects waves?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8CFEA-9267-45A3-96E0-4A5B5C7AEBE3}"/>
              </a:ext>
            </a:extLst>
          </p:cNvPr>
          <p:cNvSpPr/>
          <p:nvPr/>
        </p:nvSpPr>
        <p:spPr>
          <a:xfrm>
            <a:off x="198782" y="1085526"/>
            <a:ext cx="10336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/>
              <a:t>Wave reflection- </a:t>
            </a:r>
            <a:r>
              <a:rPr lang="en-AU" sz="2400" dirty="0"/>
              <a:t>Waves bounce back from an obstacle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/>
              <a:t>Wave interference- </a:t>
            </a:r>
            <a:r>
              <a:rPr lang="en-AU" sz="2400" dirty="0"/>
              <a:t>overlapping waves (either cancel each other out or grow in amplitude</a:t>
            </a:r>
            <a:r>
              <a:rPr lang="en-AU" dirty="0"/>
              <a:t>)</a:t>
            </a:r>
          </a:p>
        </p:txBody>
      </p:sp>
      <p:pic>
        <p:nvPicPr>
          <p:cNvPr id="4" name="Online Media 9" title="Wave Reflection at a Fixed Boundary">
            <a:hlinkClick r:id="" action="ppaction://media"/>
            <a:extLst>
              <a:ext uri="{FF2B5EF4-FFF2-40B4-BE49-F238E27FC236}">
                <a16:creationId xmlns:a16="http://schemas.microsoft.com/office/drawing/2014/main" id="{B8B59AE9-DE2A-491B-9530-C7C7517E10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2438" y="3273287"/>
            <a:ext cx="5324428" cy="2994991"/>
          </a:xfrm>
          <a:prstGeom prst="rect">
            <a:avLst/>
          </a:prstGeom>
        </p:spPr>
      </p:pic>
      <p:pic>
        <p:nvPicPr>
          <p:cNvPr id="5" name="Online Media 10" title="Pulses and Waves">
            <a:hlinkClick r:id="" action="ppaction://media"/>
            <a:extLst>
              <a:ext uri="{FF2B5EF4-FFF2-40B4-BE49-F238E27FC236}">
                <a16:creationId xmlns:a16="http://schemas.microsoft.com/office/drawing/2014/main" id="{34A85CB1-1263-4F64-BCD0-797C0F4950C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07426" y="3200724"/>
            <a:ext cx="5324428" cy="29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ve tank demonstration showing the impact of coastal defences on flood risk">
            <a:hlinkClick r:id="" action="ppaction://media"/>
            <a:extLst>
              <a:ext uri="{FF2B5EF4-FFF2-40B4-BE49-F238E27FC236}">
                <a16:creationId xmlns:a16="http://schemas.microsoft.com/office/drawing/2014/main" id="{4891B8A4-683A-4EE2-961D-46A43609E2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9287" y="1863587"/>
            <a:ext cx="8030817" cy="4517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E8AB5-2357-488A-BE05-B501C369BD4B}"/>
              </a:ext>
            </a:extLst>
          </p:cNvPr>
          <p:cNvSpPr txBox="1"/>
          <p:nvPr/>
        </p:nvSpPr>
        <p:spPr>
          <a:xfrm>
            <a:off x="212036" y="477078"/>
            <a:ext cx="450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tx2"/>
                </a:solidFill>
                <a:latin typeface="Bauhaus 93" panose="04030905020B02020C02" pitchFamily="82" charset="0"/>
              </a:rPr>
              <a:t>So what…?</a:t>
            </a:r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112</Words>
  <Application>Microsoft Office PowerPoint</Application>
  <PresentationFormat>Widescreen</PresentationFormat>
  <Paragraphs>21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BatangChe</vt:lpstr>
      <vt:lpstr>Arial</vt:lpstr>
      <vt:lpstr>Bauhaus 93</vt:lpstr>
      <vt:lpstr>Calibri</vt:lpstr>
      <vt:lpstr>Calibri Light</vt:lpstr>
      <vt:lpstr>Office Theme</vt:lpstr>
      <vt:lpstr>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Cristina Armstrong Hernandez</dc:creator>
  <cp:lastModifiedBy>Cristina Armstrong Hernandez</cp:lastModifiedBy>
  <cp:revision>10</cp:revision>
  <dcterms:created xsi:type="dcterms:W3CDTF">2018-08-23T07:19:54Z</dcterms:created>
  <dcterms:modified xsi:type="dcterms:W3CDTF">2018-08-23T09:06:20Z</dcterms:modified>
</cp:coreProperties>
</file>